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71" r:id="rId5"/>
    <p:sldId id="259" r:id="rId6"/>
    <p:sldId id="260" r:id="rId7"/>
    <p:sldId id="261" r:id="rId8"/>
    <p:sldId id="272" r:id="rId9"/>
    <p:sldId id="262" r:id="rId10"/>
    <p:sldId id="273" r:id="rId11"/>
    <p:sldId id="263" r:id="rId12"/>
    <p:sldId id="274" r:id="rId13"/>
    <p:sldId id="275" r:id="rId14"/>
    <p:sldId id="264" r:id="rId15"/>
    <p:sldId id="277" r:id="rId16"/>
    <p:sldId id="276" r:id="rId17"/>
    <p:sldId id="265" r:id="rId18"/>
    <p:sldId id="266" r:id="rId19"/>
    <p:sldId id="267" r:id="rId20"/>
    <p:sldId id="268" r:id="rId21"/>
    <p:sldId id="269" r:id="rId22"/>
    <p:sldId id="270" r:id="rId23"/>
    <p:sldId id="278"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76"/>
    <p:restoredTop sz="68129"/>
  </p:normalViewPr>
  <p:slideViewPr>
    <p:cSldViewPr snapToGrid="0" snapToObjects="1">
      <p:cViewPr varScale="1">
        <p:scale>
          <a:sx n="80" d="100"/>
          <a:sy n="80" d="100"/>
        </p:scale>
        <p:origin x="200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8.png"/><Relationship Id="rId7" Type="http://schemas.openxmlformats.org/officeDocument/2006/relationships/image" Target="../media/image5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8.png"/><Relationship Id="rId7" Type="http://schemas.openxmlformats.org/officeDocument/2006/relationships/image" Target="../media/image5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5A44B0-FA71-4A0E-A6A0-44FBF9C81D6E}"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8ABCFB0F-C043-4E6D-B24C-0A78BECEBE62}">
      <dgm:prSet/>
      <dgm:spPr/>
      <dgm:t>
        <a:bodyPr/>
        <a:lstStyle/>
        <a:p>
          <a:pPr>
            <a:defRPr cap="all"/>
          </a:pPr>
          <a:r>
            <a:rPr lang="en-US"/>
            <a:t>Project Motivation &amp; Problem Statement</a:t>
          </a:r>
        </a:p>
      </dgm:t>
    </dgm:pt>
    <dgm:pt modelId="{7ECE0563-910C-447B-8905-DDEE3E97C6DD}" type="parTrans" cxnId="{2B595BFF-5D8C-4206-A845-5E950B03420D}">
      <dgm:prSet/>
      <dgm:spPr/>
      <dgm:t>
        <a:bodyPr/>
        <a:lstStyle/>
        <a:p>
          <a:endParaRPr lang="en-US"/>
        </a:p>
      </dgm:t>
    </dgm:pt>
    <dgm:pt modelId="{7B2A4452-47B9-4476-9136-64D4F8C69B59}" type="sibTrans" cxnId="{2B595BFF-5D8C-4206-A845-5E950B03420D}">
      <dgm:prSet/>
      <dgm:spPr/>
      <dgm:t>
        <a:bodyPr/>
        <a:lstStyle/>
        <a:p>
          <a:endParaRPr lang="en-US"/>
        </a:p>
      </dgm:t>
    </dgm:pt>
    <dgm:pt modelId="{694F4586-F2E0-452F-94A9-11603A262394}">
      <dgm:prSet/>
      <dgm:spPr/>
      <dgm:t>
        <a:bodyPr/>
        <a:lstStyle/>
        <a:p>
          <a:pPr>
            <a:defRPr cap="all"/>
          </a:pPr>
          <a:r>
            <a:rPr lang="en-US"/>
            <a:t>Dataset &amp; Pre‑processing</a:t>
          </a:r>
        </a:p>
      </dgm:t>
    </dgm:pt>
    <dgm:pt modelId="{64BE6863-14B4-45FB-90A5-EA84C04FA572}" type="parTrans" cxnId="{96718823-C704-462A-9082-76EFC4A9D9C8}">
      <dgm:prSet/>
      <dgm:spPr/>
      <dgm:t>
        <a:bodyPr/>
        <a:lstStyle/>
        <a:p>
          <a:endParaRPr lang="en-US"/>
        </a:p>
      </dgm:t>
    </dgm:pt>
    <dgm:pt modelId="{617F2827-2C2D-4963-B697-D94C92CE1FC5}" type="sibTrans" cxnId="{96718823-C704-462A-9082-76EFC4A9D9C8}">
      <dgm:prSet/>
      <dgm:spPr/>
      <dgm:t>
        <a:bodyPr/>
        <a:lstStyle/>
        <a:p>
          <a:endParaRPr lang="en-US"/>
        </a:p>
      </dgm:t>
    </dgm:pt>
    <dgm:pt modelId="{C1B6BCBC-672F-45D9-9F1F-C046C396DAD7}">
      <dgm:prSet/>
      <dgm:spPr/>
      <dgm:t>
        <a:bodyPr/>
        <a:lstStyle/>
        <a:p>
          <a:pPr>
            <a:defRPr cap="all"/>
          </a:pPr>
          <a:r>
            <a:rPr lang="en-US"/>
            <a:t>Methodology Overview</a:t>
          </a:r>
        </a:p>
      </dgm:t>
    </dgm:pt>
    <dgm:pt modelId="{88E4B1CB-8877-4E39-A74D-DB5375BD0744}" type="parTrans" cxnId="{DB734E44-FC29-432B-BE86-38C645F5EEAE}">
      <dgm:prSet/>
      <dgm:spPr/>
      <dgm:t>
        <a:bodyPr/>
        <a:lstStyle/>
        <a:p>
          <a:endParaRPr lang="en-US"/>
        </a:p>
      </dgm:t>
    </dgm:pt>
    <dgm:pt modelId="{67AF888B-2BA3-43F1-9E92-D920CEC59FAC}" type="sibTrans" cxnId="{DB734E44-FC29-432B-BE86-38C645F5EEAE}">
      <dgm:prSet/>
      <dgm:spPr/>
      <dgm:t>
        <a:bodyPr/>
        <a:lstStyle/>
        <a:p>
          <a:endParaRPr lang="en-US"/>
        </a:p>
      </dgm:t>
    </dgm:pt>
    <dgm:pt modelId="{9834DEFB-DF43-4730-A9B1-876400E42C69}">
      <dgm:prSet/>
      <dgm:spPr/>
      <dgm:t>
        <a:bodyPr/>
        <a:lstStyle/>
        <a:p>
          <a:pPr>
            <a:defRPr cap="all"/>
          </a:pPr>
          <a:r>
            <a:rPr lang="en-US"/>
            <a:t>Model Architectures: ConvLSTM vs LRCN</a:t>
          </a:r>
        </a:p>
      </dgm:t>
    </dgm:pt>
    <dgm:pt modelId="{94530E81-B899-4B4E-B7F3-1FF6B5C783C0}" type="parTrans" cxnId="{F70CCED1-6DC3-4F1B-A188-6A03F2503FF7}">
      <dgm:prSet/>
      <dgm:spPr/>
      <dgm:t>
        <a:bodyPr/>
        <a:lstStyle/>
        <a:p>
          <a:endParaRPr lang="en-US"/>
        </a:p>
      </dgm:t>
    </dgm:pt>
    <dgm:pt modelId="{A54AE680-44A7-497F-B024-C51B64FB98D9}" type="sibTrans" cxnId="{F70CCED1-6DC3-4F1B-A188-6A03F2503FF7}">
      <dgm:prSet/>
      <dgm:spPr/>
      <dgm:t>
        <a:bodyPr/>
        <a:lstStyle/>
        <a:p>
          <a:endParaRPr lang="en-US"/>
        </a:p>
      </dgm:t>
    </dgm:pt>
    <dgm:pt modelId="{D362F433-9496-48F7-A273-402EFEA22676}">
      <dgm:prSet/>
      <dgm:spPr/>
      <dgm:t>
        <a:bodyPr/>
        <a:lstStyle/>
        <a:p>
          <a:pPr>
            <a:defRPr cap="all"/>
          </a:pPr>
          <a:r>
            <a:rPr lang="en-US"/>
            <a:t>Training Configuration</a:t>
          </a:r>
        </a:p>
      </dgm:t>
    </dgm:pt>
    <dgm:pt modelId="{87FC6DE9-FEBB-4BBB-8579-3A2DB98AA211}" type="parTrans" cxnId="{B126B382-A230-4D24-8A0B-AD8A6E435DC5}">
      <dgm:prSet/>
      <dgm:spPr/>
      <dgm:t>
        <a:bodyPr/>
        <a:lstStyle/>
        <a:p>
          <a:endParaRPr lang="en-US"/>
        </a:p>
      </dgm:t>
    </dgm:pt>
    <dgm:pt modelId="{2B990C55-253D-4D61-88C0-C676A72ED82C}" type="sibTrans" cxnId="{B126B382-A230-4D24-8A0B-AD8A6E435DC5}">
      <dgm:prSet/>
      <dgm:spPr/>
      <dgm:t>
        <a:bodyPr/>
        <a:lstStyle/>
        <a:p>
          <a:endParaRPr lang="en-US"/>
        </a:p>
      </dgm:t>
    </dgm:pt>
    <dgm:pt modelId="{0090E225-7483-4F81-BADD-062560A3A2A8}">
      <dgm:prSet/>
      <dgm:spPr/>
      <dgm:t>
        <a:bodyPr/>
        <a:lstStyle/>
        <a:p>
          <a:pPr>
            <a:defRPr cap="all"/>
          </a:pPr>
          <a:r>
            <a:rPr lang="en-US"/>
            <a:t>Evaluation &amp; Results</a:t>
          </a:r>
        </a:p>
      </dgm:t>
    </dgm:pt>
    <dgm:pt modelId="{F6C03965-2050-4425-9BA1-8D0A2B93F5BF}" type="parTrans" cxnId="{EBFB77B5-04EB-4815-8006-1EA4C6D05984}">
      <dgm:prSet/>
      <dgm:spPr/>
      <dgm:t>
        <a:bodyPr/>
        <a:lstStyle/>
        <a:p>
          <a:endParaRPr lang="en-US"/>
        </a:p>
      </dgm:t>
    </dgm:pt>
    <dgm:pt modelId="{26E371A3-FB78-4FB6-A5B7-067627012EB9}" type="sibTrans" cxnId="{EBFB77B5-04EB-4815-8006-1EA4C6D05984}">
      <dgm:prSet/>
      <dgm:spPr/>
      <dgm:t>
        <a:bodyPr/>
        <a:lstStyle/>
        <a:p>
          <a:endParaRPr lang="en-US"/>
        </a:p>
      </dgm:t>
    </dgm:pt>
    <dgm:pt modelId="{F715BD3E-03A3-4A2C-8578-58C9A0CCE9FC}">
      <dgm:prSet/>
      <dgm:spPr/>
      <dgm:t>
        <a:bodyPr/>
        <a:lstStyle/>
        <a:p>
          <a:pPr>
            <a:defRPr cap="all"/>
          </a:pPr>
          <a:r>
            <a:rPr lang="en-US"/>
            <a:t>Comparative Insights</a:t>
          </a:r>
        </a:p>
      </dgm:t>
    </dgm:pt>
    <dgm:pt modelId="{416BF03C-29BF-4A73-B61E-6B57BFE5B3BF}" type="parTrans" cxnId="{CD1862AC-D578-45DE-9790-077241BA06A8}">
      <dgm:prSet/>
      <dgm:spPr/>
      <dgm:t>
        <a:bodyPr/>
        <a:lstStyle/>
        <a:p>
          <a:endParaRPr lang="en-US"/>
        </a:p>
      </dgm:t>
    </dgm:pt>
    <dgm:pt modelId="{34F5D50C-908D-4A42-96FB-D30DF455B567}" type="sibTrans" cxnId="{CD1862AC-D578-45DE-9790-077241BA06A8}">
      <dgm:prSet/>
      <dgm:spPr/>
      <dgm:t>
        <a:bodyPr/>
        <a:lstStyle/>
        <a:p>
          <a:endParaRPr lang="en-US"/>
        </a:p>
      </dgm:t>
    </dgm:pt>
    <dgm:pt modelId="{DBE11F6E-10A2-4819-8333-7795CA39F2E6}">
      <dgm:prSet/>
      <dgm:spPr/>
      <dgm:t>
        <a:bodyPr/>
        <a:lstStyle/>
        <a:p>
          <a:pPr>
            <a:defRPr cap="all"/>
          </a:pPr>
          <a:r>
            <a:rPr lang="en-US"/>
            <a:t>Conclusion &amp; Future Work</a:t>
          </a:r>
        </a:p>
      </dgm:t>
    </dgm:pt>
    <dgm:pt modelId="{657449AD-87A9-4ECC-AEB7-D99AD53009CA}" type="parTrans" cxnId="{E75752F5-2DBA-449D-88E9-F8DB4476E9AE}">
      <dgm:prSet/>
      <dgm:spPr/>
      <dgm:t>
        <a:bodyPr/>
        <a:lstStyle/>
        <a:p>
          <a:endParaRPr lang="en-US"/>
        </a:p>
      </dgm:t>
    </dgm:pt>
    <dgm:pt modelId="{427CA83F-6227-4904-B64E-3376128AE108}" type="sibTrans" cxnId="{E75752F5-2DBA-449D-88E9-F8DB4476E9AE}">
      <dgm:prSet/>
      <dgm:spPr/>
      <dgm:t>
        <a:bodyPr/>
        <a:lstStyle/>
        <a:p>
          <a:endParaRPr lang="en-US"/>
        </a:p>
      </dgm:t>
    </dgm:pt>
    <dgm:pt modelId="{0434A763-42F9-DF4C-8F88-36706B8B6A4A}" type="pres">
      <dgm:prSet presAssocID="{5E5A44B0-FA71-4A0E-A6A0-44FBF9C81D6E}" presName="linear" presStyleCnt="0">
        <dgm:presLayoutVars>
          <dgm:dir/>
          <dgm:animLvl val="lvl"/>
          <dgm:resizeHandles val="exact"/>
        </dgm:presLayoutVars>
      </dgm:prSet>
      <dgm:spPr/>
    </dgm:pt>
    <dgm:pt modelId="{C2053A5C-2F20-0142-9E90-CE85C27F1E94}" type="pres">
      <dgm:prSet presAssocID="{8ABCFB0F-C043-4E6D-B24C-0A78BECEBE62}" presName="parentLin" presStyleCnt="0"/>
      <dgm:spPr/>
    </dgm:pt>
    <dgm:pt modelId="{FA63C4D7-7A64-A241-9E35-4FF0076E9058}" type="pres">
      <dgm:prSet presAssocID="{8ABCFB0F-C043-4E6D-B24C-0A78BECEBE62}" presName="parentLeftMargin" presStyleLbl="node1" presStyleIdx="0" presStyleCnt="8"/>
      <dgm:spPr/>
    </dgm:pt>
    <dgm:pt modelId="{C845F0FE-2DFF-DE4F-AA6E-0DD74092D69E}" type="pres">
      <dgm:prSet presAssocID="{8ABCFB0F-C043-4E6D-B24C-0A78BECEBE62}" presName="parentText" presStyleLbl="node1" presStyleIdx="0" presStyleCnt="8">
        <dgm:presLayoutVars>
          <dgm:chMax val="0"/>
          <dgm:bulletEnabled val="1"/>
        </dgm:presLayoutVars>
      </dgm:prSet>
      <dgm:spPr/>
    </dgm:pt>
    <dgm:pt modelId="{2ECACF66-4D2E-2642-BE16-28AD06FD6BB5}" type="pres">
      <dgm:prSet presAssocID="{8ABCFB0F-C043-4E6D-B24C-0A78BECEBE62}" presName="negativeSpace" presStyleCnt="0"/>
      <dgm:spPr/>
    </dgm:pt>
    <dgm:pt modelId="{7EC934F7-82EE-2A4D-A878-09B6EFC447A7}" type="pres">
      <dgm:prSet presAssocID="{8ABCFB0F-C043-4E6D-B24C-0A78BECEBE62}" presName="childText" presStyleLbl="conFgAcc1" presStyleIdx="0" presStyleCnt="8">
        <dgm:presLayoutVars>
          <dgm:bulletEnabled val="1"/>
        </dgm:presLayoutVars>
      </dgm:prSet>
      <dgm:spPr/>
    </dgm:pt>
    <dgm:pt modelId="{3B1CD8E1-3FFC-9345-85C5-EEF7CF75828C}" type="pres">
      <dgm:prSet presAssocID="{7B2A4452-47B9-4476-9136-64D4F8C69B59}" presName="spaceBetweenRectangles" presStyleCnt="0"/>
      <dgm:spPr/>
    </dgm:pt>
    <dgm:pt modelId="{7F2843ED-15E4-4444-99A0-4CE38CD2ACFF}" type="pres">
      <dgm:prSet presAssocID="{694F4586-F2E0-452F-94A9-11603A262394}" presName="parentLin" presStyleCnt="0"/>
      <dgm:spPr/>
    </dgm:pt>
    <dgm:pt modelId="{525B8152-1AAE-C84D-B4E6-D8EB1D2D6F5F}" type="pres">
      <dgm:prSet presAssocID="{694F4586-F2E0-452F-94A9-11603A262394}" presName="parentLeftMargin" presStyleLbl="node1" presStyleIdx="0" presStyleCnt="8"/>
      <dgm:spPr/>
    </dgm:pt>
    <dgm:pt modelId="{B6889EA4-21A7-6743-8A35-01CD07CAF35B}" type="pres">
      <dgm:prSet presAssocID="{694F4586-F2E0-452F-94A9-11603A262394}" presName="parentText" presStyleLbl="node1" presStyleIdx="1" presStyleCnt="8">
        <dgm:presLayoutVars>
          <dgm:chMax val="0"/>
          <dgm:bulletEnabled val="1"/>
        </dgm:presLayoutVars>
      </dgm:prSet>
      <dgm:spPr/>
    </dgm:pt>
    <dgm:pt modelId="{C8814667-3031-814C-A0EE-228E520F5D41}" type="pres">
      <dgm:prSet presAssocID="{694F4586-F2E0-452F-94A9-11603A262394}" presName="negativeSpace" presStyleCnt="0"/>
      <dgm:spPr/>
    </dgm:pt>
    <dgm:pt modelId="{E57D1BF3-4CE3-3C4B-A2F1-E47FE5273C8C}" type="pres">
      <dgm:prSet presAssocID="{694F4586-F2E0-452F-94A9-11603A262394}" presName="childText" presStyleLbl="conFgAcc1" presStyleIdx="1" presStyleCnt="8">
        <dgm:presLayoutVars>
          <dgm:bulletEnabled val="1"/>
        </dgm:presLayoutVars>
      </dgm:prSet>
      <dgm:spPr/>
    </dgm:pt>
    <dgm:pt modelId="{DE350F02-5C4F-3A4F-AE85-F4351BC77040}" type="pres">
      <dgm:prSet presAssocID="{617F2827-2C2D-4963-B697-D94C92CE1FC5}" presName="spaceBetweenRectangles" presStyleCnt="0"/>
      <dgm:spPr/>
    </dgm:pt>
    <dgm:pt modelId="{A6445281-27D3-DF42-B908-A7AEFE1F2DED}" type="pres">
      <dgm:prSet presAssocID="{C1B6BCBC-672F-45D9-9F1F-C046C396DAD7}" presName="parentLin" presStyleCnt="0"/>
      <dgm:spPr/>
    </dgm:pt>
    <dgm:pt modelId="{AF6FADA6-7D63-F04C-8B3A-924582652B08}" type="pres">
      <dgm:prSet presAssocID="{C1B6BCBC-672F-45D9-9F1F-C046C396DAD7}" presName="parentLeftMargin" presStyleLbl="node1" presStyleIdx="1" presStyleCnt="8"/>
      <dgm:spPr/>
    </dgm:pt>
    <dgm:pt modelId="{CEDD268E-DBEE-0E4C-81CF-C11241E977B8}" type="pres">
      <dgm:prSet presAssocID="{C1B6BCBC-672F-45D9-9F1F-C046C396DAD7}" presName="parentText" presStyleLbl="node1" presStyleIdx="2" presStyleCnt="8">
        <dgm:presLayoutVars>
          <dgm:chMax val="0"/>
          <dgm:bulletEnabled val="1"/>
        </dgm:presLayoutVars>
      </dgm:prSet>
      <dgm:spPr/>
    </dgm:pt>
    <dgm:pt modelId="{25AFD258-1F7D-2544-B060-EDF2BCF74511}" type="pres">
      <dgm:prSet presAssocID="{C1B6BCBC-672F-45D9-9F1F-C046C396DAD7}" presName="negativeSpace" presStyleCnt="0"/>
      <dgm:spPr/>
    </dgm:pt>
    <dgm:pt modelId="{D20ECF3B-3028-3D48-81C9-91E0D8C6ED97}" type="pres">
      <dgm:prSet presAssocID="{C1B6BCBC-672F-45D9-9F1F-C046C396DAD7}" presName="childText" presStyleLbl="conFgAcc1" presStyleIdx="2" presStyleCnt="8">
        <dgm:presLayoutVars>
          <dgm:bulletEnabled val="1"/>
        </dgm:presLayoutVars>
      </dgm:prSet>
      <dgm:spPr/>
    </dgm:pt>
    <dgm:pt modelId="{D7EFA508-5A13-1043-9566-3DFAAF795AC9}" type="pres">
      <dgm:prSet presAssocID="{67AF888B-2BA3-43F1-9E92-D920CEC59FAC}" presName="spaceBetweenRectangles" presStyleCnt="0"/>
      <dgm:spPr/>
    </dgm:pt>
    <dgm:pt modelId="{D629E255-E3B3-4A42-9406-2159A6D8C6C5}" type="pres">
      <dgm:prSet presAssocID="{9834DEFB-DF43-4730-A9B1-876400E42C69}" presName="parentLin" presStyleCnt="0"/>
      <dgm:spPr/>
    </dgm:pt>
    <dgm:pt modelId="{78A6887B-FEE8-9C42-8257-B7A7D6D22A72}" type="pres">
      <dgm:prSet presAssocID="{9834DEFB-DF43-4730-A9B1-876400E42C69}" presName="parentLeftMargin" presStyleLbl="node1" presStyleIdx="2" presStyleCnt="8"/>
      <dgm:spPr/>
    </dgm:pt>
    <dgm:pt modelId="{654D0A28-6B09-A24B-B24F-437F9137A871}" type="pres">
      <dgm:prSet presAssocID="{9834DEFB-DF43-4730-A9B1-876400E42C69}" presName="parentText" presStyleLbl="node1" presStyleIdx="3" presStyleCnt="8">
        <dgm:presLayoutVars>
          <dgm:chMax val="0"/>
          <dgm:bulletEnabled val="1"/>
        </dgm:presLayoutVars>
      </dgm:prSet>
      <dgm:spPr/>
    </dgm:pt>
    <dgm:pt modelId="{556AA35B-E8C9-5A4C-98B8-6BDEA3C4255A}" type="pres">
      <dgm:prSet presAssocID="{9834DEFB-DF43-4730-A9B1-876400E42C69}" presName="negativeSpace" presStyleCnt="0"/>
      <dgm:spPr/>
    </dgm:pt>
    <dgm:pt modelId="{A0A9C919-971A-344C-ABBA-3E3A7FA55E21}" type="pres">
      <dgm:prSet presAssocID="{9834DEFB-DF43-4730-A9B1-876400E42C69}" presName="childText" presStyleLbl="conFgAcc1" presStyleIdx="3" presStyleCnt="8">
        <dgm:presLayoutVars>
          <dgm:bulletEnabled val="1"/>
        </dgm:presLayoutVars>
      </dgm:prSet>
      <dgm:spPr/>
    </dgm:pt>
    <dgm:pt modelId="{B521B602-F415-E644-9766-4E38369B744F}" type="pres">
      <dgm:prSet presAssocID="{A54AE680-44A7-497F-B024-C51B64FB98D9}" presName="spaceBetweenRectangles" presStyleCnt="0"/>
      <dgm:spPr/>
    </dgm:pt>
    <dgm:pt modelId="{40E42E41-DB51-3C4B-8269-9916F762BDA7}" type="pres">
      <dgm:prSet presAssocID="{D362F433-9496-48F7-A273-402EFEA22676}" presName="parentLin" presStyleCnt="0"/>
      <dgm:spPr/>
    </dgm:pt>
    <dgm:pt modelId="{3217352F-EE0D-8E4F-8224-8C99A4397DC3}" type="pres">
      <dgm:prSet presAssocID="{D362F433-9496-48F7-A273-402EFEA22676}" presName="parentLeftMargin" presStyleLbl="node1" presStyleIdx="3" presStyleCnt="8"/>
      <dgm:spPr/>
    </dgm:pt>
    <dgm:pt modelId="{F8261EB6-D5B4-6540-942D-7FF3CA9FDFBB}" type="pres">
      <dgm:prSet presAssocID="{D362F433-9496-48F7-A273-402EFEA22676}" presName="parentText" presStyleLbl="node1" presStyleIdx="4" presStyleCnt="8">
        <dgm:presLayoutVars>
          <dgm:chMax val="0"/>
          <dgm:bulletEnabled val="1"/>
        </dgm:presLayoutVars>
      </dgm:prSet>
      <dgm:spPr/>
    </dgm:pt>
    <dgm:pt modelId="{490FE2BB-5BBB-504F-80C5-CBA1109C899C}" type="pres">
      <dgm:prSet presAssocID="{D362F433-9496-48F7-A273-402EFEA22676}" presName="negativeSpace" presStyleCnt="0"/>
      <dgm:spPr/>
    </dgm:pt>
    <dgm:pt modelId="{3D07AF20-8D00-F44A-877E-9478D1E21AAE}" type="pres">
      <dgm:prSet presAssocID="{D362F433-9496-48F7-A273-402EFEA22676}" presName="childText" presStyleLbl="conFgAcc1" presStyleIdx="4" presStyleCnt="8">
        <dgm:presLayoutVars>
          <dgm:bulletEnabled val="1"/>
        </dgm:presLayoutVars>
      </dgm:prSet>
      <dgm:spPr/>
    </dgm:pt>
    <dgm:pt modelId="{AA1827FF-4ECC-D340-B00D-DFAE94E524E0}" type="pres">
      <dgm:prSet presAssocID="{2B990C55-253D-4D61-88C0-C676A72ED82C}" presName="spaceBetweenRectangles" presStyleCnt="0"/>
      <dgm:spPr/>
    </dgm:pt>
    <dgm:pt modelId="{6F61F509-F741-3645-B651-A64A5EAC6229}" type="pres">
      <dgm:prSet presAssocID="{0090E225-7483-4F81-BADD-062560A3A2A8}" presName="parentLin" presStyleCnt="0"/>
      <dgm:spPr/>
    </dgm:pt>
    <dgm:pt modelId="{34AF3E6B-80D6-054D-A9E1-12088C39D342}" type="pres">
      <dgm:prSet presAssocID="{0090E225-7483-4F81-BADD-062560A3A2A8}" presName="parentLeftMargin" presStyleLbl="node1" presStyleIdx="4" presStyleCnt="8"/>
      <dgm:spPr/>
    </dgm:pt>
    <dgm:pt modelId="{5B480842-07F6-F347-996E-065EAE178F99}" type="pres">
      <dgm:prSet presAssocID="{0090E225-7483-4F81-BADD-062560A3A2A8}" presName="parentText" presStyleLbl="node1" presStyleIdx="5" presStyleCnt="8">
        <dgm:presLayoutVars>
          <dgm:chMax val="0"/>
          <dgm:bulletEnabled val="1"/>
        </dgm:presLayoutVars>
      </dgm:prSet>
      <dgm:spPr/>
    </dgm:pt>
    <dgm:pt modelId="{7355C8D0-41AA-EA4E-83E8-601203D1E6C2}" type="pres">
      <dgm:prSet presAssocID="{0090E225-7483-4F81-BADD-062560A3A2A8}" presName="negativeSpace" presStyleCnt="0"/>
      <dgm:spPr/>
    </dgm:pt>
    <dgm:pt modelId="{F51D3329-E73C-F147-85E6-A6BD27AFC8F7}" type="pres">
      <dgm:prSet presAssocID="{0090E225-7483-4F81-BADD-062560A3A2A8}" presName="childText" presStyleLbl="conFgAcc1" presStyleIdx="5" presStyleCnt="8">
        <dgm:presLayoutVars>
          <dgm:bulletEnabled val="1"/>
        </dgm:presLayoutVars>
      </dgm:prSet>
      <dgm:spPr/>
    </dgm:pt>
    <dgm:pt modelId="{77F15D15-20FE-A147-84DD-91FCB252AC96}" type="pres">
      <dgm:prSet presAssocID="{26E371A3-FB78-4FB6-A5B7-067627012EB9}" presName="spaceBetweenRectangles" presStyleCnt="0"/>
      <dgm:spPr/>
    </dgm:pt>
    <dgm:pt modelId="{179E0046-3BC6-D247-A747-6AEB6996112F}" type="pres">
      <dgm:prSet presAssocID="{F715BD3E-03A3-4A2C-8578-58C9A0CCE9FC}" presName="parentLin" presStyleCnt="0"/>
      <dgm:spPr/>
    </dgm:pt>
    <dgm:pt modelId="{15E3690A-870C-6E47-9946-14D27DF8C92D}" type="pres">
      <dgm:prSet presAssocID="{F715BD3E-03A3-4A2C-8578-58C9A0CCE9FC}" presName="parentLeftMargin" presStyleLbl="node1" presStyleIdx="5" presStyleCnt="8"/>
      <dgm:spPr/>
    </dgm:pt>
    <dgm:pt modelId="{80A5A3D1-A322-2A49-BF8E-078829863EAB}" type="pres">
      <dgm:prSet presAssocID="{F715BD3E-03A3-4A2C-8578-58C9A0CCE9FC}" presName="parentText" presStyleLbl="node1" presStyleIdx="6" presStyleCnt="8">
        <dgm:presLayoutVars>
          <dgm:chMax val="0"/>
          <dgm:bulletEnabled val="1"/>
        </dgm:presLayoutVars>
      </dgm:prSet>
      <dgm:spPr/>
    </dgm:pt>
    <dgm:pt modelId="{C3D399B6-C61F-3E47-999E-FF7E52B0326B}" type="pres">
      <dgm:prSet presAssocID="{F715BD3E-03A3-4A2C-8578-58C9A0CCE9FC}" presName="negativeSpace" presStyleCnt="0"/>
      <dgm:spPr/>
    </dgm:pt>
    <dgm:pt modelId="{22E9449F-4E5F-5F49-9B2C-C8BB0755BB4D}" type="pres">
      <dgm:prSet presAssocID="{F715BD3E-03A3-4A2C-8578-58C9A0CCE9FC}" presName="childText" presStyleLbl="conFgAcc1" presStyleIdx="6" presStyleCnt="8">
        <dgm:presLayoutVars>
          <dgm:bulletEnabled val="1"/>
        </dgm:presLayoutVars>
      </dgm:prSet>
      <dgm:spPr/>
    </dgm:pt>
    <dgm:pt modelId="{9CAC8A0A-676A-7B4B-AB63-0BFCF9C196E7}" type="pres">
      <dgm:prSet presAssocID="{34F5D50C-908D-4A42-96FB-D30DF455B567}" presName="spaceBetweenRectangles" presStyleCnt="0"/>
      <dgm:spPr/>
    </dgm:pt>
    <dgm:pt modelId="{97E90528-A43F-9448-B6E6-FD19162D93FD}" type="pres">
      <dgm:prSet presAssocID="{DBE11F6E-10A2-4819-8333-7795CA39F2E6}" presName="parentLin" presStyleCnt="0"/>
      <dgm:spPr/>
    </dgm:pt>
    <dgm:pt modelId="{3637DD1B-B708-414A-8754-727C371F596D}" type="pres">
      <dgm:prSet presAssocID="{DBE11F6E-10A2-4819-8333-7795CA39F2E6}" presName="parentLeftMargin" presStyleLbl="node1" presStyleIdx="6" presStyleCnt="8"/>
      <dgm:spPr/>
    </dgm:pt>
    <dgm:pt modelId="{29A90159-A781-5E4F-A1A1-E118E3DE3FAB}" type="pres">
      <dgm:prSet presAssocID="{DBE11F6E-10A2-4819-8333-7795CA39F2E6}" presName="parentText" presStyleLbl="node1" presStyleIdx="7" presStyleCnt="8">
        <dgm:presLayoutVars>
          <dgm:chMax val="0"/>
          <dgm:bulletEnabled val="1"/>
        </dgm:presLayoutVars>
      </dgm:prSet>
      <dgm:spPr/>
    </dgm:pt>
    <dgm:pt modelId="{05DFF8C6-A41F-F343-BF3F-E7421981EBA1}" type="pres">
      <dgm:prSet presAssocID="{DBE11F6E-10A2-4819-8333-7795CA39F2E6}" presName="negativeSpace" presStyleCnt="0"/>
      <dgm:spPr/>
    </dgm:pt>
    <dgm:pt modelId="{E5A0EF56-17A3-8D4D-924D-8C1B0F18C2EF}" type="pres">
      <dgm:prSet presAssocID="{DBE11F6E-10A2-4819-8333-7795CA39F2E6}" presName="childText" presStyleLbl="conFgAcc1" presStyleIdx="7" presStyleCnt="8">
        <dgm:presLayoutVars>
          <dgm:bulletEnabled val="1"/>
        </dgm:presLayoutVars>
      </dgm:prSet>
      <dgm:spPr/>
    </dgm:pt>
  </dgm:ptLst>
  <dgm:cxnLst>
    <dgm:cxn modelId="{AEDE610C-338D-5C40-8934-B87C34736B15}" type="presOf" srcId="{DBE11F6E-10A2-4819-8333-7795CA39F2E6}" destId="{3637DD1B-B708-414A-8754-727C371F596D}" srcOrd="0" destOrd="0" presId="urn:microsoft.com/office/officeart/2005/8/layout/list1"/>
    <dgm:cxn modelId="{535E4D1D-E624-1245-9C79-4DFBD26BE773}" type="presOf" srcId="{D362F433-9496-48F7-A273-402EFEA22676}" destId="{3217352F-EE0D-8E4F-8224-8C99A4397DC3}" srcOrd="0" destOrd="0" presId="urn:microsoft.com/office/officeart/2005/8/layout/list1"/>
    <dgm:cxn modelId="{96718823-C704-462A-9082-76EFC4A9D9C8}" srcId="{5E5A44B0-FA71-4A0E-A6A0-44FBF9C81D6E}" destId="{694F4586-F2E0-452F-94A9-11603A262394}" srcOrd="1" destOrd="0" parTransId="{64BE6863-14B4-45FB-90A5-EA84C04FA572}" sibTransId="{617F2827-2C2D-4963-B697-D94C92CE1FC5}"/>
    <dgm:cxn modelId="{6EBF0F33-EA86-9142-934B-45D7F0E0DFAE}" type="presOf" srcId="{C1B6BCBC-672F-45D9-9F1F-C046C396DAD7}" destId="{CEDD268E-DBEE-0E4C-81CF-C11241E977B8}" srcOrd="1" destOrd="0" presId="urn:microsoft.com/office/officeart/2005/8/layout/list1"/>
    <dgm:cxn modelId="{5DF2F637-370B-B147-BDB4-E7B58FD96B07}" type="presOf" srcId="{D362F433-9496-48F7-A273-402EFEA22676}" destId="{F8261EB6-D5B4-6540-942D-7FF3CA9FDFBB}" srcOrd="1" destOrd="0" presId="urn:microsoft.com/office/officeart/2005/8/layout/list1"/>
    <dgm:cxn modelId="{DB734E44-FC29-432B-BE86-38C645F5EEAE}" srcId="{5E5A44B0-FA71-4A0E-A6A0-44FBF9C81D6E}" destId="{C1B6BCBC-672F-45D9-9F1F-C046C396DAD7}" srcOrd="2" destOrd="0" parTransId="{88E4B1CB-8877-4E39-A74D-DB5375BD0744}" sibTransId="{67AF888B-2BA3-43F1-9E92-D920CEC59FAC}"/>
    <dgm:cxn modelId="{1F397F5F-D6A1-124E-B235-20713118A6B4}" type="presOf" srcId="{DBE11F6E-10A2-4819-8333-7795CA39F2E6}" destId="{29A90159-A781-5E4F-A1A1-E118E3DE3FAB}" srcOrd="1" destOrd="0" presId="urn:microsoft.com/office/officeart/2005/8/layout/list1"/>
    <dgm:cxn modelId="{BEA8D773-3121-9046-A5E4-42FF3A0A9045}" type="presOf" srcId="{F715BD3E-03A3-4A2C-8578-58C9A0CCE9FC}" destId="{80A5A3D1-A322-2A49-BF8E-078829863EAB}" srcOrd="1" destOrd="0" presId="urn:microsoft.com/office/officeart/2005/8/layout/list1"/>
    <dgm:cxn modelId="{B126B382-A230-4D24-8A0B-AD8A6E435DC5}" srcId="{5E5A44B0-FA71-4A0E-A6A0-44FBF9C81D6E}" destId="{D362F433-9496-48F7-A273-402EFEA22676}" srcOrd="4" destOrd="0" parTransId="{87FC6DE9-FEBB-4BBB-8579-3A2DB98AA211}" sibTransId="{2B990C55-253D-4D61-88C0-C676A72ED82C}"/>
    <dgm:cxn modelId="{CD1862AC-D578-45DE-9790-077241BA06A8}" srcId="{5E5A44B0-FA71-4A0E-A6A0-44FBF9C81D6E}" destId="{F715BD3E-03A3-4A2C-8578-58C9A0CCE9FC}" srcOrd="6" destOrd="0" parTransId="{416BF03C-29BF-4A73-B61E-6B57BFE5B3BF}" sibTransId="{34F5D50C-908D-4A42-96FB-D30DF455B567}"/>
    <dgm:cxn modelId="{F36630AE-FA1E-A74B-BFEB-09339B96C338}" type="presOf" srcId="{694F4586-F2E0-452F-94A9-11603A262394}" destId="{B6889EA4-21A7-6743-8A35-01CD07CAF35B}" srcOrd="1" destOrd="0" presId="urn:microsoft.com/office/officeart/2005/8/layout/list1"/>
    <dgm:cxn modelId="{1D20F8AF-0522-9847-8879-A77684B0065F}" type="presOf" srcId="{8ABCFB0F-C043-4E6D-B24C-0A78BECEBE62}" destId="{FA63C4D7-7A64-A241-9E35-4FF0076E9058}" srcOrd="0" destOrd="0" presId="urn:microsoft.com/office/officeart/2005/8/layout/list1"/>
    <dgm:cxn modelId="{119C40B3-D41B-004B-B5D0-3E2440AC1AE1}" type="presOf" srcId="{C1B6BCBC-672F-45D9-9F1F-C046C396DAD7}" destId="{AF6FADA6-7D63-F04C-8B3A-924582652B08}" srcOrd="0" destOrd="0" presId="urn:microsoft.com/office/officeart/2005/8/layout/list1"/>
    <dgm:cxn modelId="{EBFB77B5-04EB-4815-8006-1EA4C6D05984}" srcId="{5E5A44B0-FA71-4A0E-A6A0-44FBF9C81D6E}" destId="{0090E225-7483-4F81-BADD-062560A3A2A8}" srcOrd="5" destOrd="0" parTransId="{F6C03965-2050-4425-9BA1-8D0A2B93F5BF}" sibTransId="{26E371A3-FB78-4FB6-A5B7-067627012EB9}"/>
    <dgm:cxn modelId="{F70CCED1-6DC3-4F1B-A188-6A03F2503FF7}" srcId="{5E5A44B0-FA71-4A0E-A6A0-44FBF9C81D6E}" destId="{9834DEFB-DF43-4730-A9B1-876400E42C69}" srcOrd="3" destOrd="0" parTransId="{94530E81-B899-4B4E-B7F3-1FF6B5C783C0}" sibTransId="{A54AE680-44A7-497F-B024-C51B64FB98D9}"/>
    <dgm:cxn modelId="{672895D3-D788-F141-A271-72006032087F}" type="presOf" srcId="{694F4586-F2E0-452F-94A9-11603A262394}" destId="{525B8152-1AAE-C84D-B4E6-D8EB1D2D6F5F}" srcOrd="0" destOrd="0" presId="urn:microsoft.com/office/officeart/2005/8/layout/list1"/>
    <dgm:cxn modelId="{79492BE5-E4EF-AD48-8F6D-78E63D99D783}" type="presOf" srcId="{8ABCFB0F-C043-4E6D-B24C-0A78BECEBE62}" destId="{C845F0FE-2DFF-DE4F-AA6E-0DD74092D69E}" srcOrd="1" destOrd="0" presId="urn:microsoft.com/office/officeart/2005/8/layout/list1"/>
    <dgm:cxn modelId="{298331E9-196A-1F45-9C8F-79E321D51981}" type="presOf" srcId="{0090E225-7483-4F81-BADD-062560A3A2A8}" destId="{34AF3E6B-80D6-054D-A9E1-12088C39D342}" srcOrd="0" destOrd="0" presId="urn:microsoft.com/office/officeart/2005/8/layout/list1"/>
    <dgm:cxn modelId="{18723AE9-0143-5444-8241-1F02FB4990ED}" type="presOf" srcId="{0090E225-7483-4F81-BADD-062560A3A2A8}" destId="{5B480842-07F6-F347-996E-065EAE178F99}" srcOrd="1" destOrd="0" presId="urn:microsoft.com/office/officeart/2005/8/layout/list1"/>
    <dgm:cxn modelId="{C95B10F3-02E4-904C-9AB9-9B5E750D5440}" type="presOf" srcId="{9834DEFB-DF43-4730-A9B1-876400E42C69}" destId="{654D0A28-6B09-A24B-B24F-437F9137A871}" srcOrd="1" destOrd="0" presId="urn:microsoft.com/office/officeart/2005/8/layout/list1"/>
    <dgm:cxn modelId="{E75752F5-2DBA-449D-88E9-F8DB4476E9AE}" srcId="{5E5A44B0-FA71-4A0E-A6A0-44FBF9C81D6E}" destId="{DBE11F6E-10A2-4819-8333-7795CA39F2E6}" srcOrd="7" destOrd="0" parTransId="{657449AD-87A9-4ECC-AEB7-D99AD53009CA}" sibTransId="{427CA83F-6227-4904-B64E-3376128AE108}"/>
    <dgm:cxn modelId="{0ED4BCF7-FB8F-0F46-82ED-B1D268A73DD2}" type="presOf" srcId="{9834DEFB-DF43-4730-A9B1-876400E42C69}" destId="{78A6887B-FEE8-9C42-8257-B7A7D6D22A72}" srcOrd="0" destOrd="0" presId="urn:microsoft.com/office/officeart/2005/8/layout/list1"/>
    <dgm:cxn modelId="{7DF4D8FA-74AD-1E49-9AD6-FF44C142B492}" type="presOf" srcId="{5E5A44B0-FA71-4A0E-A6A0-44FBF9C81D6E}" destId="{0434A763-42F9-DF4C-8F88-36706B8B6A4A}" srcOrd="0" destOrd="0" presId="urn:microsoft.com/office/officeart/2005/8/layout/list1"/>
    <dgm:cxn modelId="{2B595BFF-5D8C-4206-A845-5E950B03420D}" srcId="{5E5A44B0-FA71-4A0E-A6A0-44FBF9C81D6E}" destId="{8ABCFB0F-C043-4E6D-B24C-0A78BECEBE62}" srcOrd="0" destOrd="0" parTransId="{7ECE0563-910C-447B-8905-DDEE3E97C6DD}" sibTransId="{7B2A4452-47B9-4476-9136-64D4F8C69B59}"/>
    <dgm:cxn modelId="{970AB2FF-9B78-9143-95B6-E3769F2430D4}" type="presOf" srcId="{F715BD3E-03A3-4A2C-8578-58C9A0CCE9FC}" destId="{15E3690A-870C-6E47-9946-14D27DF8C92D}" srcOrd="0" destOrd="0" presId="urn:microsoft.com/office/officeart/2005/8/layout/list1"/>
    <dgm:cxn modelId="{3AC9461C-FA8A-494D-B958-0BE4C77EA440}" type="presParOf" srcId="{0434A763-42F9-DF4C-8F88-36706B8B6A4A}" destId="{C2053A5C-2F20-0142-9E90-CE85C27F1E94}" srcOrd="0" destOrd="0" presId="urn:microsoft.com/office/officeart/2005/8/layout/list1"/>
    <dgm:cxn modelId="{92A83B47-9FC7-D543-8BDE-D15774A23105}" type="presParOf" srcId="{C2053A5C-2F20-0142-9E90-CE85C27F1E94}" destId="{FA63C4D7-7A64-A241-9E35-4FF0076E9058}" srcOrd="0" destOrd="0" presId="urn:microsoft.com/office/officeart/2005/8/layout/list1"/>
    <dgm:cxn modelId="{7A9F4D97-9758-2646-A381-5CC397C65820}" type="presParOf" srcId="{C2053A5C-2F20-0142-9E90-CE85C27F1E94}" destId="{C845F0FE-2DFF-DE4F-AA6E-0DD74092D69E}" srcOrd="1" destOrd="0" presId="urn:microsoft.com/office/officeart/2005/8/layout/list1"/>
    <dgm:cxn modelId="{3572FD8A-89A4-1142-8A77-6DC501419693}" type="presParOf" srcId="{0434A763-42F9-DF4C-8F88-36706B8B6A4A}" destId="{2ECACF66-4D2E-2642-BE16-28AD06FD6BB5}" srcOrd="1" destOrd="0" presId="urn:microsoft.com/office/officeart/2005/8/layout/list1"/>
    <dgm:cxn modelId="{DE2EC239-B34C-9047-BB93-09977E881C41}" type="presParOf" srcId="{0434A763-42F9-DF4C-8F88-36706B8B6A4A}" destId="{7EC934F7-82EE-2A4D-A878-09B6EFC447A7}" srcOrd="2" destOrd="0" presId="urn:microsoft.com/office/officeart/2005/8/layout/list1"/>
    <dgm:cxn modelId="{A4F8A3F4-8211-904C-8093-13892DFEE475}" type="presParOf" srcId="{0434A763-42F9-DF4C-8F88-36706B8B6A4A}" destId="{3B1CD8E1-3FFC-9345-85C5-EEF7CF75828C}" srcOrd="3" destOrd="0" presId="urn:microsoft.com/office/officeart/2005/8/layout/list1"/>
    <dgm:cxn modelId="{F23A114A-836F-F84F-975A-EB333C26C4BA}" type="presParOf" srcId="{0434A763-42F9-DF4C-8F88-36706B8B6A4A}" destId="{7F2843ED-15E4-4444-99A0-4CE38CD2ACFF}" srcOrd="4" destOrd="0" presId="urn:microsoft.com/office/officeart/2005/8/layout/list1"/>
    <dgm:cxn modelId="{4405DA55-BA0E-F049-95D5-CB7B2D597D30}" type="presParOf" srcId="{7F2843ED-15E4-4444-99A0-4CE38CD2ACFF}" destId="{525B8152-1AAE-C84D-B4E6-D8EB1D2D6F5F}" srcOrd="0" destOrd="0" presId="urn:microsoft.com/office/officeart/2005/8/layout/list1"/>
    <dgm:cxn modelId="{984DABA9-7971-164D-9FA9-E223827DF159}" type="presParOf" srcId="{7F2843ED-15E4-4444-99A0-4CE38CD2ACFF}" destId="{B6889EA4-21A7-6743-8A35-01CD07CAF35B}" srcOrd="1" destOrd="0" presId="urn:microsoft.com/office/officeart/2005/8/layout/list1"/>
    <dgm:cxn modelId="{F7DFEE13-76DA-FF41-B09B-8B4DE0967132}" type="presParOf" srcId="{0434A763-42F9-DF4C-8F88-36706B8B6A4A}" destId="{C8814667-3031-814C-A0EE-228E520F5D41}" srcOrd="5" destOrd="0" presId="urn:microsoft.com/office/officeart/2005/8/layout/list1"/>
    <dgm:cxn modelId="{EBB9C313-E7E4-224B-9C01-0F03D0D63F54}" type="presParOf" srcId="{0434A763-42F9-DF4C-8F88-36706B8B6A4A}" destId="{E57D1BF3-4CE3-3C4B-A2F1-E47FE5273C8C}" srcOrd="6" destOrd="0" presId="urn:microsoft.com/office/officeart/2005/8/layout/list1"/>
    <dgm:cxn modelId="{BBE61750-34B7-2D45-B2AB-9A6BD929421E}" type="presParOf" srcId="{0434A763-42F9-DF4C-8F88-36706B8B6A4A}" destId="{DE350F02-5C4F-3A4F-AE85-F4351BC77040}" srcOrd="7" destOrd="0" presId="urn:microsoft.com/office/officeart/2005/8/layout/list1"/>
    <dgm:cxn modelId="{DCEAD702-293B-0544-AD22-B450E55CDCD6}" type="presParOf" srcId="{0434A763-42F9-DF4C-8F88-36706B8B6A4A}" destId="{A6445281-27D3-DF42-B908-A7AEFE1F2DED}" srcOrd="8" destOrd="0" presId="urn:microsoft.com/office/officeart/2005/8/layout/list1"/>
    <dgm:cxn modelId="{283499FA-88AD-E94C-8E8E-12693867E429}" type="presParOf" srcId="{A6445281-27D3-DF42-B908-A7AEFE1F2DED}" destId="{AF6FADA6-7D63-F04C-8B3A-924582652B08}" srcOrd="0" destOrd="0" presId="urn:microsoft.com/office/officeart/2005/8/layout/list1"/>
    <dgm:cxn modelId="{DD72A9EC-8870-2A43-95D6-1949573E43C5}" type="presParOf" srcId="{A6445281-27D3-DF42-B908-A7AEFE1F2DED}" destId="{CEDD268E-DBEE-0E4C-81CF-C11241E977B8}" srcOrd="1" destOrd="0" presId="urn:microsoft.com/office/officeart/2005/8/layout/list1"/>
    <dgm:cxn modelId="{D05ACFC8-228B-684C-9611-766AD3A21010}" type="presParOf" srcId="{0434A763-42F9-DF4C-8F88-36706B8B6A4A}" destId="{25AFD258-1F7D-2544-B060-EDF2BCF74511}" srcOrd="9" destOrd="0" presId="urn:microsoft.com/office/officeart/2005/8/layout/list1"/>
    <dgm:cxn modelId="{4DA7893A-A3BD-7240-9BBA-F30A9E2FBEE8}" type="presParOf" srcId="{0434A763-42F9-DF4C-8F88-36706B8B6A4A}" destId="{D20ECF3B-3028-3D48-81C9-91E0D8C6ED97}" srcOrd="10" destOrd="0" presId="urn:microsoft.com/office/officeart/2005/8/layout/list1"/>
    <dgm:cxn modelId="{A0FA9D8D-1E2B-BE43-88F7-B61F3AA573AF}" type="presParOf" srcId="{0434A763-42F9-DF4C-8F88-36706B8B6A4A}" destId="{D7EFA508-5A13-1043-9566-3DFAAF795AC9}" srcOrd="11" destOrd="0" presId="urn:microsoft.com/office/officeart/2005/8/layout/list1"/>
    <dgm:cxn modelId="{D4CFA774-7969-284D-BDEE-205077E19552}" type="presParOf" srcId="{0434A763-42F9-DF4C-8F88-36706B8B6A4A}" destId="{D629E255-E3B3-4A42-9406-2159A6D8C6C5}" srcOrd="12" destOrd="0" presId="urn:microsoft.com/office/officeart/2005/8/layout/list1"/>
    <dgm:cxn modelId="{277FC957-EFE3-D547-9BFD-ACD5C878ECA3}" type="presParOf" srcId="{D629E255-E3B3-4A42-9406-2159A6D8C6C5}" destId="{78A6887B-FEE8-9C42-8257-B7A7D6D22A72}" srcOrd="0" destOrd="0" presId="urn:microsoft.com/office/officeart/2005/8/layout/list1"/>
    <dgm:cxn modelId="{DE18E651-366C-6449-8C0D-F663C21AAC91}" type="presParOf" srcId="{D629E255-E3B3-4A42-9406-2159A6D8C6C5}" destId="{654D0A28-6B09-A24B-B24F-437F9137A871}" srcOrd="1" destOrd="0" presId="urn:microsoft.com/office/officeart/2005/8/layout/list1"/>
    <dgm:cxn modelId="{025E9BD3-826D-5647-9CEF-28F9766D3555}" type="presParOf" srcId="{0434A763-42F9-DF4C-8F88-36706B8B6A4A}" destId="{556AA35B-E8C9-5A4C-98B8-6BDEA3C4255A}" srcOrd="13" destOrd="0" presId="urn:microsoft.com/office/officeart/2005/8/layout/list1"/>
    <dgm:cxn modelId="{124C2691-D437-8F47-B23D-2FD1838964DD}" type="presParOf" srcId="{0434A763-42F9-DF4C-8F88-36706B8B6A4A}" destId="{A0A9C919-971A-344C-ABBA-3E3A7FA55E21}" srcOrd="14" destOrd="0" presId="urn:microsoft.com/office/officeart/2005/8/layout/list1"/>
    <dgm:cxn modelId="{656E7948-0439-A64D-8D5E-6E2435E38150}" type="presParOf" srcId="{0434A763-42F9-DF4C-8F88-36706B8B6A4A}" destId="{B521B602-F415-E644-9766-4E38369B744F}" srcOrd="15" destOrd="0" presId="urn:microsoft.com/office/officeart/2005/8/layout/list1"/>
    <dgm:cxn modelId="{D8D7D25B-7B3B-4F4D-A2BC-B6AD96F8348D}" type="presParOf" srcId="{0434A763-42F9-DF4C-8F88-36706B8B6A4A}" destId="{40E42E41-DB51-3C4B-8269-9916F762BDA7}" srcOrd="16" destOrd="0" presId="urn:microsoft.com/office/officeart/2005/8/layout/list1"/>
    <dgm:cxn modelId="{D4F15489-0797-6248-BB94-C91AD5A238CE}" type="presParOf" srcId="{40E42E41-DB51-3C4B-8269-9916F762BDA7}" destId="{3217352F-EE0D-8E4F-8224-8C99A4397DC3}" srcOrd="0" destOrd="0" presId="urn:microsoft.com/office/officeart/2005/8/layout/list1"/>
    <dgm:cxn modelId="{63D24163-9188-8043-AF74-9F6FC2A825EA}" type="presParOf" srcId="{40E42E41-DB51-3C4B-8269-9916F762BDA7}" destId="{F8261EB6-D5B4-6540-942D-7FF3CA9FDFBB}" srcOrd="1" destOrd="0" presId="urn:microsoft.com/office/officeart/2005/8/layout/list1"/>
    <dgm:cxn modelId="{55E60507-05BD-2148-8265-65427D7FC491}" type="presParOf" srcId="{0434A763-42F9-DF4C-8F88-36706B8B6A4A}" destId="{490FE2BB-5BBB-504F-80C5-CBA1109C899C}" srcOrd="17" destOrd="0" presId="urn:microsoft.com/office/officeart/2005/8/layout/list1"/>
    <dgm:cxn modelId="{C277D6B1-5546-F148-BB87-DD8FB53B2E37}" type="presParOf" srcId="{0434A763-42F9-DF4C-8F88-36706B8B6A4A}" destId="{3D07AF20-8D00-F44A-877E-9478D1E21AAE}" srcOrd="18" destOrd="0" presId="urn:microsoft.com/office/officeart/2005/8/layout/list1"/>
    <dgm:cxn modelId="{C972AB26-4E62-1542-9169-3191919B6DA5}" type="presParOf" srcId="{0434A763-42F9-DF4C-8F88-36706B8B6A4A}" destId="{AA1827FF-4ECC-D340-B00D-DFAE94E524E0}" srcOrd="19" destOrd="0" presId="urn:microsoft.com/office/officeart/2005/8/layout/list1"/>
    <dgm:cxn modelId="{AA2231BF-EFCE-3245-87AB-D05C8F0663B3}" type="presParOf" srcId="{0434A763-42F9-DF4C-8F88-36706B8B6A4A}" destId="{6F61F509-F741-3645-B651-A64A5EAC6229}" srcOrd="20" destOrd="0" presId="urn:microsoft.com/office/officeart/2005/8/layout/list1"/>
    <dgm:cxn modelId="{114214EB-A191-2740-9035-0CAD7D97785F}" type="presParOf" srcId="{6F61F509-F741-3645-B651-A64A5EAC6229}" destId="{34AF3E6B-80D6-054D-A9E1-12088C39D342}" srcOrd="0" destOrd="0" presId="urn:microsoft.com/office/officeart/2005/8/layout/list1"/>
    <dgm:cxn modelId="{7D9A812D-A744-B045-BDBF-81B331D191C5}" type="presParOf" srcId="{6F61F509-F741-3645-B651-A64A5EAC6229}" destId="{5B480842-07F6-F347-996E-065EAE178F99}" srcOrd="1" destOrd="0" presId="urn:microsoft.com/office/officeart/2005/8/layout/list1"/>
    <dgm:cxn modelId="{7A2CA821-45F7-7D47-974E-22F89849FC85}" type="presParOf" srcId="{0434A763-42F9-DF4C-8F88-36706B8B6A4A}" destId="{7355C8D0-41AA-EA4E-83E8-601203D1E6C2}" srcOrd="21" destOrd="0" presId="urn:microsoft.com/office/officeart/2005/8/layout/list1"/>
    <dgm:cxn modelId="{6A557C92-D090-EC49-A6A7-10CBEEB403BC}" type="presParOf" srcId="{0434A763-42F9-DF4C-8F88-36706B8B6A4A}" destId="{F51D3329-E73C-F147-85E6-A6BD27AFC8F7}" srcOrd="22" destOrd="0" presId="urn:microsoft.com/office/officeart/2005/8/layout/list1"/>
    <dgm:cxn modelId="{3D28BEA5-E55B-8B4E-99E0-4BEACE99118F}" type="presParOf" srcId="{0434A763-42F9-DF4C-8F88-36706B8B6A4A}" destId="{77F15D15-20FE-A147-84DD-91FCB252AC96}" srcOrd="23" destOrd="0" presId="urn:microsoft.com/office/officeart/2005/8/layout/list1"/>
    <dgm:cxn modelId="{2F789441-9C03-044C-8AF5-5107D4A40F29}" type="presParOf" srcId="{0434A763-42F9-DF4C-8F88-36706B8B6A4A}" destId="{179E0046-3BC6-D247-A747-6AEB6996112F}" srcOrd="24" destOrd="0" presId="urn:microsoft.com/office/officeart/2005/8/layout/list1"/>
    <dgm:cxn modelId="{4524C119-80AA-8D47-8294-03D4D46BEE23}" type="presParOf" srcId="{179E0046-3BC6-D247-A747-6AEB6996112F}" destId="{15E3690A-870C-6E47-9946-14D27DF8C92D}" srcOrd="0" destOrd="0" presId="urn:microsoft.com/office/officeart/2005/8/layout/list1"/>
    <dgm:cxn modelId="{9E8EB58C-1B2C-FA4A-A3F9-65A2B4B6C302}" type="presParOf" srcId="{179E0046-3BC6-D247-A747-6AEB6996112F}" destId="{80A5A3D1-A322-2A49-BF8E-078829863EAB}" srcOrd="1" destOrd="0" presId="urn:microsoft.com/office/officeart/2005/8/layout/list1"/>
    <dgm:cxn modelId="{F7B65541-C25B-704D-8E6B-CF27C1A18403}" type="presParOf" srcId="{0434A763-42F9-DF4C-8F88-36706B8B6A4A}" destId="{C3D399B6-C61F-3E47-999E-FF7E52B0326B}" srcOrd="25" destOrd="0" presId="urn:microsoft.com/office/officeart/2005/8/layout/list1"/>
    <dgm:cxn modelId="{6A1F3EBE-3297-A24E-B27D-72EEA3136652}" type="presParOf" srcId="{0434A763-42F9-DF4C-8F88-36706B8B6A4A}" destId="{22E9449F-4E5F-5F49-9B2C-C8BB0755BB4D}" srcOrd="26" destOrd="0" presId="urn:microsoft.com/office/officeart/2005/8/layout/list1"/>
    <dgm:cxn modelId="{29923126-6D8E-6E42-B251-0B90EC490377}" type="presParOf" srcId="{0434A763-42F9-DF4C-8F88-36706B8B6A4A}" destId="{9CAC8A0A-676A-7B4B-AB63-0BFCF9C196E7}" srcOrd="27" destOrd="0" presId="urn:microsoft.com/office/officeart/2005/8/layout/list1"/>
    <dgm:cxn modelId="{3D9610D2-1B4E-B144-8F63-3E3DE29BD70F}" type="presParOf" srcId="{0434A763-42F9-DF4C-8F88-36706B8B6A4A}" destId="{97E90528-A43F-9448-B6E6-FD19162D93FD}" srcOrd="28" destOrd="0" presId="urn:microsoft.com/office/officeart/2005/8/layout/list1"/>
    <dgm:cxn modelId="{DA999E65-4173-0142-8D88-E627BF13D1CC}" type="presParOf" srcId="{97E90528-A43F-9448-B6E6-FD19162D93FD}" destId="{3637DD1B-B708-414A-8754-727C371F596D}" srcOrd="0" destOrd="0" presId="urn:microsoft.com/office/officeart/2005/8/layout/list1"/>
    <dgm:cxn modelId="{446B6476-FD18-DB4D-AB65-5006EA0BC658}" type="presParOf" srcId="{97E90528-A43F-9448-B6E6-FD19162D93FD}" destId="{29A90159-A781-5E4F-A1A1-E118E3DE3FAB}" srcOrd="1" destOrd="0" presId="urn:microsoft.com/office/officeart/2005/8/layout/list1"/>
    <dgm:cxn modelId="{D1A2E26B-ECE0-2444-8A7C-4F284E0CE50C}" type="presParOf" srcId="{0434A763-42F9-DF4C-8F88-36706B8B6A4A}" destId="{05DFF8C6-A41F-F343-BF3F-E7421981EBA1}" srcOrd="29" destOrd="0" presId="urn:microsoft.com/office/officeart/2005/8/layout/list1"/>
    <dgm:cxn modelId="{3FF871DC-506C-5943-8092-6D10E84889A5}" type="presParOf" srcId="{0434A763-42F9-DF4C-8F88-36706B8B6A4A}" destId="{E5A0EF56-17A3-8D4D-924D-8C1B0F18C2EF}" srcOrd="3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2081C5C-CDCF-4D0C-9C4A-10133FFE5D4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380EEF8-0231-4797-930A-C5B27A0E22A7}">
      <dgm:prSet/>
      <dgm:spPr/>
      <dgm:t>
        <a:bodyPr/>
        <a:lstStyle/>
        <a:p>
          <a:r>
            <a:rPr lang="en-US"/>
            <a:t>Overall Accuracy: 79 % vs 87 %</a:t>
          </a:r>
        </a:p>
      </dgm:t>
    </dgm:pt>
    <dgm:pt modelId="{9726213C-7DB8-4968-ABF1-DAB548DFAD5F}" type="parTrans" cxnId="{28A6D103-E6D3-417F-BAC1-0D6F21D577E0}">
      <dgm:prSet/>
      <dgm:spPr/>
      <dgm:t>
        <a:bodyPr/>
        <a:lstStyle/>
        <a:p>
          <a:endParaRPr lang="en-US"/>
        </a:p>
      </dgm:t>
    </dgm:pt>
    <dgm:pt modelId="{05BDF90F-74AD-478B-B7F0-FEAA5A9CECAA}" type="sibTrans" cxnId="{28A6D103-E6D3-417F-BAC1-0D6F21D577E0}">
      <dgm:prSet/>
      <dgm:spPr/>
      <dgm:t>
        <a:bodyPr/>
        <a:lstStyle/>
        <a:p>
          <a:endParaRPr lang="en-US"/>
        </a:p>
      </dgm:t>
    </dgm:pt>
    <dgm:pt modelId="{70553249-3F12-4C52-803F-F5F09950661A}">
      <dgm:prSet/>
      <dgm:spPr/>
      <dgm:t>
        <a:bodyPr/>
        <a:lstStyle/>
        <a:p>
          <a:r>
            <a:rPr lang="en-US"/>
            <a:t>LRCN lower loss; better generalization.</a:t>
          </a:r>
        </a:p>
      </dgm:t>
    </dgm:pt>
    <dgm:pt modelId="{F192EEB2-65ED-4BEC-84C9-CDFC3AA59103}" type="parTrans" cxnId="{73198230-1007-40CD-9151-E1F80319F9C6}">
      <dgm:prSet/>
      <dgm:spPr/>
      <dgm:t>
        <a:bodyPr/>
        <a:lstStyle/>
        <a:p>
          <a:endParaRPr lang="en-US"/>
        </a:p>
      </dgm:t>
    </dgm:pt>
    <dgm:pt modelId="{61244A20-0D6E-4E1F-8DC0-A28AE7C86E79}" type="sibTrans" cxnId="{73198230-1007-40CD-9151-E1F80319F9C6}">
      <dgm:prSet/>
      <dgm:spPr/>
      <dgm:t>
        <a:bodyPr/>
        <a:lstStyle/>
        <a:p>
          <a:endParaRPr lang="en-US"/>
        </a:p>
      </dgm:t>
    </dgm:pt>
    <dgm:pt modelId="{E774BD56-5111-400A-8083-03BB89E07B75}">
      <dgm:prSet/>
      <dgm:spPr/>
      <dgm:t>
        <a:bodyPr/>
        <a:lstStyle/>
        <a:p>
          <a:r>
            <a:rPr lang="en-US"/>
            <a:t>ConvLSTM better at continuous motion; LRCN excels with salient frames.</a:t>
          </a:r>
        </a:p>
      </dgm:t>
    </dgm:pt>
    <dgm:pt modelId="{09F5C60F-B6A5-4FB9-9D2E-479BA1A7161F}" type="parTrans" cxnId="{C53C581B-0006-4EE8-8263-0995D21BA54A}">
      <dgm:prSet/>
      <dgm:spPr/>
      <dgm:t>
        <a:bodyPr/>
        <a:lstStyle/>
        <a:p>
          <a:endParaRPr lang="en-US"/>
        </a:p>
      </dgm:t>
    </dgm:pt>
    <dgm:pt modelId="{D5D78C65-0840-4FED-AAF1-DFF9DAE8DA00}" type="sibTrans" cxnId="{C53C581B-0006-4EE8-8263-0995D21BA54A}">
      <dgm:prSet/>
      <dgm:spPr/>
      <dgm:t>
        <a:bodyPr/>
        <a:lstStyle/>
        <a:p>
          <a:endParaRPr lang="en-US"/>
        </a:p>
      </dgm:t>
    </dgm:pt>
    <dgm:pt modelId="{8BDF382C-256F-4B05-9F51-F257A5006FDC}">
      <dgm:prSet/>
      <dgm:spPr/>
      <dgm:t>
        <a:bodyPr/>
        <a:lstStyle/>
        <a:p>
          <a:r>
            <a:rPr lang="en-US"/>
            <a:t>Both models stable in training (early stopping).</a:t>
          </a:r>
        </a:p>
      </dgm:t>
    </dgm:pt>
    <dgm:pt modelId="{1BA17B52-D759-4A6A-86A0-FB78489B318A}" type="parTrans" cxnId="{197DB22A-83EA-468D-90DB-8927C2056CA6}">
      <dgm:prSet/>
      <dgm:spPr/>
      <dgm:t>
        <a:bodyPr/>
        <a:lstStyle/>
        <a:p>
          <a:endParaRPr lang="en-US"/>
        </a:p>
      </dgm:t>
    </dgm:pt>
    <dgm:pt modelId="{4609B3C8-1E74-4584-83BE-8295C0AD366C}" type="sibTrans" cxnId="{197DB22A-83EA-468D-90DB-8927C2056CA6}">
      <dgm:prSet/>
      <dgm:spPr/>
      <dgm:t>
        <a:bodyPr/>
        <a:lstStyle/>
        <a:p>
          <a:endParaRPr lang="en-US"/>
        </a:p>
      </dgm:t>
    </dgm:pt>
    <dgm:pt modelId="{C6145127-4440-4F2E-8F4F-A3C1116080B9}" type="pres">
      <dgm:prSet presAssocID="{E2081C5C-CDCF-4D0C-9C4A-10133FFE5D40}" presName="root" presStyleCnt="0">
        <dgm:presLayoutVars>
          <dgm:dir/>
          <dgm:resizeHandles val="exact"/>
        </dgm:presLayoutVars>
      </dgm:prSet>
      <dgm:spPr/>
    </dgm:pt>
    <dgm:pt modelId="{88710E64-914F-45B7-9BFF-175D70B27A9F}" type="pres">
      <dgm:prSet presAssocID="{1380EEF8-0231-4797-930A-C5B27A0E22A7}" presName="compNode" presStyleCnt="0"/>
      <dgm:spPr/>
    </dgm:pt>
    <dgm:pt modelId="{D988EB57-1CF6-4764-9171-FADB45DB17A6}" type="pres">
      <dgm:prSet presAssocID="{1380EEF8-0231-4797-930A-C5B27A0E22A7}" presName="bgRect" presStyleLbl="bgShp" presStyleIdx="0" presStyleCnt="4"/>
      <dgm:spPr/>
    </dgm:pt>
    <dgm:pt modelId="{FE549765-FB40-4882-B154-366B41CDAD25}" type="pres">
      <dgm:prSet presAssocID="{1380EEF8-0231-4797-930A-C5B27A0E22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r"/>
        </a:ext>
      </dgm:extLst>
    </dgm:pt>
    <dgm:pt modelId="{25958197-8D89-46FB-9AE6-0567CF3B6AC5}" type="pres">
      <dgm:prSet presAssocID="{1380EEF8-0231-4797-930A-C5B27A0E22A7}" presName="spaceRect" presStyleCnt="0"/>
      <dgm:spPr/>
    </dgm:pt>
    <dgm:pt modelId="{08CFFE5F-C5C3-4A75-B809-AC5CB571D231}" type="pres">
      <dgm:prSet presAssocID="{1380EEF8-0231-4797-930A-C5B27A0E22A7}" presName="parTx" presStyleLbl="revTx" presStyleIdx="0" presStyleCnt="4">
        <dgm:presLayoutVars>
          <dgm:chMax val="0"/>
          <dgm:chPref val="0"/>
        </dgm:presLayoutVars>
      </dgm:prSet>
      <dgm:spPr/>
    </dgm:pt>
    <dgm:pt modelId="{BA263395-30F2-44A6-9F93-B2F8800B043F}" type="pres">
      <dgm:prSet presAssocID="{05BDF90F-74AD-478B-B7F0-FEAA5A9CECAA}" presName="sibTrans" presStyleCnt="0"/>
      <dgm:spPr/>
    </dgm:pt>
    <dgm:pt modelId="{35CE3A9A-C593-4AF0-B2B0-952581ABC65E}" type="pres">
      <dgm:prSet presAssocID="{70553249-3F12-4C52-803F-F5F09950661A}" presName="compNode" presStyleCnt="0"/>
      <dgm:spPr/>
    </dgm:pt>
    <dgm:pt modelId="{EF711026-FE6E-43B3-805C-B553B56160E7}" type="pres">
      <dgm:prSet presAssocID="{70553249-3F12-4C52-803F-F5F09950661A}" presName="bgRect" presStyleLbl="bgShp" presStyleIdx="1" presStyleCnt="4"/>
      <dgm:spPr/>
    </dgm:pt>
    <dgm:pt modelId="{5770ABEE-8337-4CB1-A184-84B49E096FA1}" type="pres">
      <dgm:prSet presAssocID="{70553249-3F12-4C52-803F-F5F0995066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mize"/>
        </a:ext>
      </dgm:extLst>
    </dgm:pt>
    <dgm:pt modelId="{89E66237-6730-4349-A162-0AF1922F83BC}" type="pres">
      <dgm:prSet presAssocID="{70553249-3F12-4C52-803F-F5F09950661A}" presName="spaceRect" presStyleCnt="0"/>
      <dgm:spPr/>
    </dgm:pt>
    <dgm:pt modelId="{0947CA09-0EFA-46DB-A68B-D0D03D5E07BC}" type="pres">
      <dgm:prSet presAssocID="{70553249-3F12-4C52-803F-F5F09950661A}" presName="parTx" presStyleLbl="revTx" presStyleIdx="1" presStyleCnt="4">
        <dgm:presLayoutVars>
          <dgm:chMax val="0"/>
          <dgm:chPref val="0"/>
        </dgm:presLayoutVars>
      </dgm:prSet>
      <dgm:spPr/>
    </dgm:pt>
    <dgm:pt modelId="{949AB838-5EC5-4605-BDF5-55AAAA80A034}" type="pres">
      <dgm:prSet presAssocID="{61244A20-0D6E-4E1F-8DC0-A28AE7C86E79}" presName="sibTrans" presStyleCnt="0"/>
      <dgm:spPr/>
    </dgm:pt>
    <dgm:pt modelId="{21149C9F-06A9-41E6-A8A6-4D64C1B8BD78}" type="pres">
      <dgm:prSet presAssocID="{E774BD56-5111-400A-8083-03BB89E07B75}" presName="compNode" presStyleCnt="0"/>
      <dgm:spPr/>
    </dgm:pt>
    <dgm:pt modelId="{133A60C4-F970-47A1-866C-EAB3264FB5ED}" type="pres">
      <dgm:prSet presAssocID="{E774BD56-5111-400A-8083-03BB89E07B75}" presName="bgRect" presStyleLbl="bgShp" presStyleIdx="2" presStyleCnt="4"/>
      <dgm:spPr/>
    </dgm:pt>
    <dgm:pt modelId="{44E07873-9CBC-4D21-BD5D-FD670BDE825F}" type="pres">
      <dgm:prSet presAssocID="{E774BD56-5111-400A-8083-03BB89E07B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s"/>
        </a:ext>
      </dgm:extLst>
    </dgm:pt>
    <dgm:pt modelId="{26D85804-435C-42E3-BA69-4832A6EE5DD2}" type="pres">
      <dgm:prSet presAssocID="{E774BD56-5111-400A-8083-03BB89E07B75}" presName="spaceRect" presStyleCnt="0"/>
      <dgm:spPr/>
    </dgm:pt>
    <dgm:pt modelId="{7D8C9BAD-5C5F-4795-A1CD-BC355E3A52A5}" type="pres">
      <dgm:prSet presAssocID="{E774BD56-5111-400A-8083-03BB89E07B75}" presName="parTx" presStyleLbl="revTx" presStyleIdx="2" presStyleCnt="4">
        <dgm:presLayoutVars>
          <dgm:chMax val="0"/>
          <dgm:chPref val="0"/>
        </dgm:presLayoutVars>
      </dgm:prSet>
      <dgm:spPr/>
    </dgm:pt>
    <dgm:pt modelId="{3E7AA9E0-CFE0-45E6-9BD8-4D677D35AE39}" type="pres">
      <dgm:prSet presAssocID="{D5D78C65-0840-4FED-AAF1-DFF9DAE8DA00}" presName="sibTrans" presStyleCnt="0"/>
      <dgm:spPr/>
    </dgm:pt>
    <dgm:pt modelId="{2994AD38-90CD-441E-895E-FBC0E46DD864}" type="pres">
      <dgm:prSet presAssocID="{8BDF382C-256F-4B05-9F51-F257A5006FDC}" presName="compNode" presStyleCnt="0"/>
      <dgm:spPr/>
    </dgm:pt>
    <dgm:pt modelId="{A110F652-3408-4BB5-9D45-4D1AA2097AF1}" type="pres">
      <dgm:prSet presAssocID="{8BDF382C-256F-4B05-9F51-F257A5006FDC}" presName="bgRect" presStyleLbl="bgShp" presStyleIdx="3" presStyleCnt="4"/>
      <dgm:spPr/>
    </dgm:pt>
    <dgm:pt modelId="{CC9DAFC3-B04F-4EF5-8313-5B38D4F6BE5C}" type="pres">
      <dgm:prSet presAssocID="{8BDF382C-256F-4B05-9F51-F257A5006F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sion chart"/>
        </a:ext>
      </dgm:extLst>
    </dgm:pt>
    <dgm:pt modelId="{00F9470F-14AB-4D79-A0F9-5513DD9E5232}" type="pres">
      <dgm:prSet presAssocID="{8BDF382C-256F-4B05-9F51-F257A5006FDC}" presName="spaceRect" presStyleCnt="0"/>
      <dgm:spPr/>
    </dgm:pt>
    <dgm:pt modelId="{4518F0E7-038C-4BF9-8481-5AA19E80A3AA}" type="pres">
      <dgm:prSet presAssocID="{8BDF382C-256F-4B05-9F51-F257A5006FDC}" presName="parTx" presStyleLbl="revTx" presStyleIdx="3" presStyleCnt="4">
        <dgm:presLayoutVars>
          <dgm:chMax val="0"/>
          <dgm:chPref val="0"/>
        </dgm:presLayoutVars>
      </dgm:prSet>
      <dgm:spPr/>
    </dgm:pt>
  </dgm:ptLst>
  <dgm:cxnLst>
    <dgm:cxn modelId="{28A6D103-E6D3-417F-BAC1-0D6F21D577E0}" srcId="{E2081C5C-CDCF-4D0C-9C4A-10133FFE5D40}" destId="{1380EEF8-0231-4797-930A-C5B27A0E22A7}" srcOrd="0" destOrd="0" parTransId="{9726213C-7DB8-4968-ABF1-DAB548DFAD5F}" sibTransId="{05BDF90F-74AD-478B-B7F0-FEAA5A9CECAA}"/>
    <dgm:cxn modelId="{C53C581B-0006-4EE8-8263-0995D21BA54A}" srcId="{E2081C5C-CDCF-4D0C-9C4A-10133FFE5D40}" destId="{E774BD56-5111-400A-8083-03BB89E07B75}" srcOrd="2" destOrd="0" parTransId="{09F5C60F-B6A5-4FB9-9D2E-479BA1A7161F}" sibTransId="{D5D78C65-0840-4FED-AAF1-DFF9DAE8DA00}"/>
    <dgm:cxn modelId="{197DB22A-83EA-468D-90DB-8927C2056CA6}" srcId="{E2081C5C-CDCF-4D0C-9C4A-10133FFE5D40}" destId="{8BDF382C-256F-4B05-9F51-F257A5006FDC}" srcOrd="3" destOrd="0" parTransId="{1BA17B52-D759-4A6A-86A0-FB78489B318A}" sibTransId="{4609B3C8-1E74-4584-83BE-8295C0AD366C}"/>
    <dgm:cxn modelId="{73198230-1007-40CD-9151-E1F80319F9C6}" srcId="{E2081C5C-CDCF-4D0C-9C4A-10133FFE5D40}" destId="{70553249-3F12-4C52-803F-F5F09950661A}" srcOrd="1" destOrd="0" parTransId="{F192EEB2-65ED-4BEC-84C9-CDFC3AA59103}" sibTransId="{61244A20-0D6E-4E1F-8DC0-A28AE7C86E79}"/>
    <dgm:cxn modelId="{F9BAA44E-750F-4ED6-A716-059E63BE7996}" type="presOf" srcId="{E2081C5C-CDCF-4D0C-9C4A-10133FFE5D40}" destId="{C6145127-4440-4F2E-8F4F-A3C1116080B9}" srcOrd="0" destOrd="0" presId="urn:microsoft.com/office/officeart/2018/2/layout/IconVerticalSolidList"/>
    <dgm:cxn modelId="{B64E7F72-3ED5-41BA-9C56-17134F643966}" type="presOf" srcId="{1380EEF8-0231-4797-930A-C5B27A0E22A7}" destId="{08CFFE5F-C5C3-4A75-B809-AC5CB571D231}" srcOrd="0" destOrd="0" presId="urn:microsoft.com/office/officeart/2018/2/layout/IconVerticalSolidList"/>
    <dgm:cxn modelId="{F161918A-75DF-40D7-8F38-D8C28D8B7669}" type="presOf" srcId="{8BDF382C-256F-4B05-9F51-F257A5006FDC}" destId="{4518F0E7-038C-4BF9-8481-5AA19E80A3AA}" srcOrd="0" destOrd="0" presId="urn:microsoft.com/office/officeart/2018/2/layout/IconVerticalSolidList"/>
    <dgm:cxn modelId="{DB7F9D8F-E4FB-4085-B1EB-FC7A7D7DA9D6}" type="presOf" srcId="{70553249-3F12-4C52-803F-F5F09950661A}" destId="{0947CA09-0EFA-46DB-A68B-D0D03D5E07BC}" srcOrd="0" destOrd="0" presId="urn:microsoft.com/office/officeart/2018/2/layout/IconVerticalSolidList"/>
    <dgm:cxn modelId="{A32CDFF7-5EF6-448C-97DB-B516AFA324DE}" type="presOf" srcId="{E774BD56-5111-400A-8083-03BB89E07B75}" destId="{7D8C9BAD-5C5F-4795-A1CD-BC355E3A52A5}" srcOrd="0" destOrd="0" presId="urn:microsoft.com/office/officeart/2018/2/layout/IconVerticalSolidList"/>
    <dgm:cxn modelId="{4184ED0E-FC1B-4B6A-95FB-212C8C930FE7}" type="presParOf" srcId="{C6145127-4440-4F2E-8F4F-A3C1116080B9}" destId="{88710E64-914F-45B7-9BFF-175D70B27A9F}" srcOrd="0" destOrd="0" presId="urn:microsoft.com/office/officeart/2018/2/layout/IconVerticalSolidList"/>
    <dgm:cxn modelId="{6D3AFF7D-EE0C-4DC6-B2F3-0E7360DF2501}" type="presParOf" srcId="{88710E64-914F-45B7-9BFF-175D70B27A9F}" destId="{D988EB57-1CF6-4764-9171-FADB45DB17A6}" srcOrd="0" destOrd="0" presId="urn:microsoft.com/office/officeart/2018/2/layout/IconVerticalSolidList"/>
    <dgm:cxn modelId="{193FB0A5-9846-4C19-8CBB-958505514CB8}" type="presParOf" srcId="{88710E64-914F-45B7-9BFF-175D70B27A9F}" destId="{FE549765-FB40-4882-B154-366B41CDAD25}" srcOrd="1" destOrd="0" presId="urn:microsoft.com/office/officeart/2018/2/layout/IconVerticalSolidList"/>
    <dgm:cxn modelId="{198BA41F-77B2-43FA-9450-0D44C675663B}" type="presParOf" srcId="{88710E64-914F-45B7-9BFF-175D70B27A9F}" destId="{25958197-8D89-46FB-9AE6-0567CF3B6AC5}" srcOrd="2" destOrd="0" presId="urn:microsoft.com/office/officeart/2018/2/layout/IconVerticalSolidList"/>
    <dgm:cxn modelId="{E1216B71-323F-49C2-BD18-B9792B6D4A4A}" type="presParOf" srcId="{88710E64-914F-45B7-9BFF-175D70B27A9F}" destId="{08CFFE5F-C5C3-4A75-B809-AC5CB571D231}" srcOrd="3" destOrd="0" presId="urn:microsoft.com/office/officeart/2018/2/layout/IconVerticalSolidList"/>
    <dgm:cxn modelId="{77FA5548-9985-49F1-AD4D-8D5F5EEFB7AD}" type="presParOf" srcId="{C6145127-4440-4F2E-8F4F-A3C1116080B9}" destId="{BA263395-30F2-44A6-9F93-B2F8800B043F}" srcOrd="1" destOrd="0" presId="urn:microsoft.com/office/officeart/2018/2/layout/IconVerticalSolidList"/>
    <dgm:cxn modelId="{E978DA19-D5C0-4C77-A5D3-EBDC8FA1C4DD}" type="presParOf" srcId="{C6145127-4440-4F2E-8F4F-A3C1116080B9}" destId="{35CE3A9A-C593-4AF0-B2B0-952581ABC65E}" srcOrd="2" destOrd="0" presId="urn:microsoft.com/office/officeart/2018/2/layout/IconVerticalSolidList"/>
    <dgm:cxn modelId="{64E2DB70-0D3F-45CD-9738-89313960D8FD}" type="presParOf" srcId="{35CE3A9A-C593-4AF0-B2B0-952581ABC65E}" destId="{EF711026-FE6E-43B3-805C-B553B56160E7}" srcOrd="0" destOrd="0" presId="urn:microsoft.com/office/officeart/2018/2/layout/IconVerticalSolidList"/>
    <dgm:cxn modelId="{22C963FC-1A9F-4A97-B250-53C604FB9D63}" type="presParOf" srcId="{35CE3A9A-C593-4AF0-B2B0-952581ABC65E}" destId="{5770ABEE-8337-4CB1-A184-84B49E096FA1}" srcOrd="1" destOrd="0" presId="urn:microsoft.com/office/officeart/2018/2/layout/IconVerticalSolidList"/>
    <dgm:cxn modelId="{C5C56BF4-B397-4B9D-9523-1A3CC392B346}" type="presParOf" srcId="{35CE3A9A-C593-4AF0-B2B0-952581ABC65E}" destId="{89E66237-6730-4349-A162-0AF1922F83BC}" srcOrd="2" destOrd="0" presId="urn:microsoft.com/office/officeart/2018/2/layout/IconVerticalSolidList"/>
    <dgm:cxn modelId="{60701351-EC47-4A6E-A54B-7097741D091B}" type="presParOf" srcId="{35CE3A9A-C593-4AF0-B2B0-952581ABC65E}" destId="{0947CA09-0EFA-46DB-A68B-D0D03D5E07BC}" srcOrd="3" destOrd="0" presId="urn:microsoft.com/office/officeart/2018/2/layout/IconVerticalSolidList"/>
    <dgm:cxn modelId="{FD78D93A-5E28-4721-A9CD-E86D12B08BD0}" type="presParOf" srcId="{C6145127-4440-4F2E-8F4F-A3C1116080B9}" destId="{949AB838-5EC5-4605-BDF5-55AAAA80A034}" srcOrd="3" destOrd="0" presId="urn:microsoft.com/office/officeart/2018/2/layout/IconVerticalSolidList"/>
    <dgm:cxn modelId="{F3A4C4F1-8400-4A5C-913D-2F2653C85D6D}" type="presParOf" srcId="{C6145127-4440-4F2E-8F4F-A3C1116080B9}" destId="{21149C9F-06A9-41E6-A8A6-4D64C1B8BD78}" srcOrd="4" destOrd="0" presId="urn:microsoft.com/office/officeart/2018/2/layout/IconVerticalSolidList"/>
    <dgm:cxn modelId="{0C64D677-A72B-4E70-8A9A-9B42BFC68C3C}" type="presParOf" srcId="{21149C9F-06A9-41E6-A8A6-4D64C1B8BD78}" destId="{133A60C4-F970-47A1-866C-EAB3264FB5ED}" srcOrd="0" destOrd="0" presId="urn:microsoft.com/office/officeart/2018/2/layout/IconVerticalSolidList"/>
    <dgm:cxn modelId="{68369ACF-AF0F-48D8-86D2-EB3406C11148}" type="presParOf" srcId="{21149C9F-06A9-41E6-A8A6-4D64C1B8BD78}" destId="{44E07873-9CBC-4D21-BD5D-FD670BDE825F}" srcOrd="1" destOrd="0" presId="urn:microsoft.com/office/officeart/2018/2/layout/IconVerticalSolidList"/>
    <dgm:cxn modelId="{66E7FC3A-2C87-4AF2-A9E8-000AA7D29036}" type="presParOf" srcId="{21149C9F-06A9-41E6-A8A6-4D64C1B8BD78}" destId="{26D85804-435C-42E3-BA69-4832A6EE5DD2}" srcOrd="2" destOrd="0" presId="urn:microsoft.com/office/officeart/2018/2/layout/IconVerticalSolidList"/>
    <dgm:cxn modelId="{CC6E0DB9-9D38-4F0D-AF92-E899334DE224}" type="presParOf" srcId="{21149C9F-06A9-41E6-A8A6-4D64C1B8BD78}" destId="{7D8C9BAD-5C5F-4795-A1CD-BC355E3A52A5}" srcOrd="3" destOrd="0" presId="urn:microsoft.com/office/officeart/2018/2/layout/IconVerticalSolidList"/>
    <dgm:cxn modelId="{ED325F94-F7B4-4870-B36C-85982E3962B7}" type="presParOf" srcId="{C6145127-4440-4F2E-8F4F-A3C1116080B9}" destId="{3E7AA9E0-CFE0-45E6-9BD8-4D677D35AE39}" srcOrd="5" destOrd="0" presId="urn:microsoft.com/office/officeart/2018/2/layout/IconVerticalSolidList"/>
    <dgm:cxn modelId="{E7060B04-7AF1-49EC-9897-4D58EF612834}" type="presParOf" srcId="{C6145127-4440-4F2E-8F4F-A3C1116080B9}" destId="{2994AD38-90CD-441E-895E-FBC0E46DD864}" srcOrd="6" destOrd="0" presId="urn:microsoft.com/office/officeart/2018/2/layout/IconVerticalSolidList"/>
    <dgm:cxn modelId="{F39966CC-49CD-4461-AD94-CE778CAAF596}" type="presParOf" srcId="{2994AD38-90CD-441E-895E-FBC0E46DD864}" destId="{A110F652-3408-4BB5-9D45-4D1AA2097AF1}" srcOrd="0" destOrd="0" presId="urn:microsoft.com/office/officeart/2018/2/layout/IconVerticalSolidList"/>
    <dgm:cxn modelId="{B1AE0939-DE05-46CD-953E-92E19B274E55}" type="presParOf" srcId="{2994AD38-90CD-441E-895E-FBC0E46DD864}" destId="{CC9DAFC3-B04F-4EF5-8313-5B38D4F6BE5C}" srcOrd="1" destOrd="0" presId="urn:microsoft.com/office/officeart/2018/2/layout/IconVerticalSolidList"/>
    <dgm:cxn modelId="{9E236820-2102-4569-98D0-323357F2C2F3}" type="presParOf" srcId="{2994AD38-90CD-441E-895E-FBC0E46DD864}" destId="{00F9470F-14AB-4D79-A0F9-5513DD9E5232}" srcOrd="2" destOrd="0" presId="urn:microsoft.com/office/officeart/2018/2/layout/IconVerticalSolidList"/>
    <dgm:cxn modelId="{BBC1205C-C102-4551-9DDD-81211809CE92}" type="presParOf" srcId="{2994AD38-90CD-441E-895E-FBC0E46DD864}" destId="{4518F0E7-038C-4BF9-8481-5AA19E80A3A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A31296-24D9-4586-9FDC-D2E31583AAF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D38BF03-F13D-4003-931B-69757BF8CA62}">
      <dgm:prSet/>
      <dgm:spPr/>
      <dgm:t>
        <a:bodyPr/>
        <a:lstStyle/>
        <a:p>
          <a:r>
            <a:rPr lang="en-US"/>
            <a:t>Recognized activities feed as observations to HMM/DBN for movement forecasting.</a:t>
          </a:r>
        </a:p>
      </dgm:t>
    </dgm:pt>
    <dgm:pt modelId="{61537B11-0AF2-459B-89E3-B7D06258AF44}" type="parTrans" cxnId="{08C810BA-8531-4DF6-A0E4-0E15CC4A7B18}">
      <dgm:prSet/>
      <dgm:spPr/>
      <dgm:t>
        <a:bodyPr/>
        <a:lstStyle/>
        <a:p>
          <a:endParaRPr lang="en-US"/>
        </a:p>
      </dgm:t>
    </dgm:pt>
    <dgm:pt modelId="{57353131-5F59-41AB-B06E-A0ABB4534E67}" type="sibTrans" cxnId="{08C810BA-8531-4DF6-A0E4-0E15CC4A7B18}">
      <dgm:prSet/>
      <dgm:spPr/>
      <dgm:t>
        <a:bodyPr/>
        <a:lstStyle/>
        <a:p>
          <a:endParaRPr lang="en-US"/>
        </a:p>
      </dgm:t>
    </dgm:pt>
    <dgm:pt modelId="{98727FE8-205A-4355-B6FD-69A01C618CAE}">
      <dgm:prSet/>
      <dgm:spPr/>
      <dgm:t>
        <a:bodyPr/>
        <a:lstStyle/>
        <a:p>
          <a:r>
            <a:rPr lang="en-US"/>
            <a:t>Creates proactive smart‑home automation loop.</a:t>
          </a:r>
        </a:p>
      </dgm:t>
    </dgm:pt>
    <dgm:pt modelId="{6424AE7B-383A-48EA-9F75-4115FA9550B2}" type="parTrans" cxnId="{87AB18E3-98C3-44A7-9324-A296DBDE1B8D}">
      <dgm:prSet/>
      <dgm:spPr/>
      <dgm:t>
        <a:bodyPr/>
        <a:lstStyle/>
        <a:p>
          <a:endParaRPr lang="en-US"/>
        </a:p>
      </dgm:t>
    </dgm:pt>
    <dgm:pt modelId="{F701FF2C-25C1-4687-9DA6-2A989693FA29}" type="sibTrans" cxnId="{87AB18E3-98C3-44A7-9324-A296DBDE1B8D}">
      <dgm:prSet/>
      <dgm:spPr/>
      <dgm:t>
        <a:bodyPr/>
        <a:lstStyle/>
        <a:p>
          <a:endParaRPr lang="en-US"/>
        </a:p>
      </dgm:t>
    </dgm:pt>
    <dgm:pt modelId="{E466F767-9C58-4741-8A39-06F8A9EFF6EA}">
      <dgm:prSet/>
      <dgm:spPr/>
      <dgm:t>
        <a:bodyPr/>
        <a:lstStyle/>
        <a:p>
          <a:r>
            <a:rPr lang="en-US"/>
            <a:t>Demonstrates synergy between deep vision models and probabilistic predictors.</a:t>
          </a:r>
        </a:p>
      </dgm:t>
    </dgm:pt>
    <dgm:pt modelId="{261AE7C1-A71D-4454-B67A-A7132F348D1E}" type="parTrans" cxnId="{3E3789E0-D6E7-4419-BBA6-E3BD0C621259}">
      <dgm:prSet/>
      <dgm:spPr/>
      <dgm:t>
        <a:bodyPr/>
        <a:lstStyle/>
        <a:p>
          <a:endParaRPr lang="en-US"/>
        </a:p>
      </dgm:t>
    </dgm:pt>
    <dgm:pt modelId="{8BA4B904-C0E7-4EBA-B24A-843A66CB3078}" type="sibTrans" cxnId="{3E3789E0-D6E7-4419-BBA6-E3BD0C621259}">
      <dgm:prSet/>
      <dgm:spPr/>
      <dgm:t>
        <a:bodyPr/>
        <a:lstStyle/>
        <a:p>
          <a:endParaRPr lang="en-US"/>
        </a:p>
      </dgm:t>
    </dgm:pt>
    <dgm:pt modelId="{9F04D172-A410-4FA6-B5EC-1654739D6E65}" type="pres">
      <dgm:prSet presAssocID="{4AA31296-24D9-4586-9FDC-D2E31583AAFB}" presName="root" presStyleCnt="0">
        <dgm:presLayoutVars>
          <dgm:dir/>
          <dgm:resizeHandles val="exact"/>
        </dgm:presLayoutVars>
      </dgm:prSet>
      <dgm:spPr/>
    </dgm:pt>
    <dgm:pt modelId="{19205C62-6F6E-4DBB-B399-A860E31F5F1D}" type="pres">
      <dgm:prSet presAssocID="{2D38BF03-F13D-4003-931B-69757BF8CA62}" presName="compNode" presStyleCnt="0"/>
      <dgm:spPr/>
    </dgm:pt>
    <dgm:pt modelId="{BD936F44-008F-44AD-8EEA-790616309485}" type="pres">
      <dgm:prSet presAssocID="{2D38BF03-F13D-4003-931B-69757BF8CA6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4AE595E4-5604-41C3-B533-958FBDE6981B}" type="pres">
      <dgm:prSet presAssocID="{2D38BF03-F13D-4003-931B-69757BF8CA62}" presName="spaceRect" presStyleCnt="0"/>
      <dgm:spPr/>
    </dgm:pt>
    <dgm:pt modelId="{8D9FDF91-BFAD-41A4-8345-D4455F654938}" type="pres">
      <dgm:prSet presAssocID="{2D38BF03-F13D-4003-931B-69757BF8CA62}" presName="textRect" presStyleLbl="revTx" presStyleIdx="0" presStyleCnt="3">
        <dgm:presLayoutVars>
          <dgm:chMax val="1"/>
          <dgm:chPref val="1"/>
        </dgm:presLayoutVars>
      </dgm:prSet>
      <dgm:spPr/>
    </dgm:pt>
    <dgm:pt modelId="{C0BAD865-BD1D-4948-8106-CE72CCB38932}" type="pres">
      <dgm:prSet presAssocID="{57353131-5F59-41AB-B06E-A0ABB4534E67}" presName="sibTrans" presStyleCnt="0"/>
      <dgm:spPr/>
    </dgm:pt>
    <dgm:pt modelId="{29270C65-D639-465E-8984-904DE3BF213C}" type="pres">
      <dgm:prSet presAssocID="{98727FE8-205A-4355-B6FD-69A01C618CAE}" presName="compNode" presStyleCnt="0"/>
      <dgm:spPr/>
    </dgm:pt>
    <dgm:pt modelId="{510132CC-A710-4314-90B5-BB6F915D16A5}" type="pres">
      <dgm:prSet presAssocID="{98727FE8-205A-4355-B6FD-69A01C618C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F4581485-21A0-4D6D-91E3-3C5C5EE2446F}" type="pres">
      <dgm:prSet presAssocID="{98727FE8-205A-4355-B6FD-69A01C618CAE}" presName="spaceRect" presStyleCnt="0"/>
      <dgm:spPr/>
    </dgm:pt>
    <dgm:pt modelId="{7B5C88BD-83AA-422E-B85E-88956D65B5B2}" type="pres">
      <dgm:prSet presAssocID="{98727FE8-205A-4355-B6FD-69A01C618CAE}" presName="textRect" presStyleLbl="revTx" presStyleIdx="1" presStyleCnt="3">
        <dgm:presLayoutVars>
          <dgm:chMax val="1"/>
          <dgm:chPref val="1"/>
        </dgm:presLayoutVars>
      </dgm:prSet>
      <dgm:spPr/>
    </dgm:pt>
    <dgm:pt modelId="{19420743-7C51-480C-B9D6-62EBBA73BA6A}" type="pres">
      <dgm:prSet presAssocID="{F701FF2C-25C1-4687-9DA6-2A989693FA29}" presName="sibTrans" presStyleCnt="0"/>
      <dgm:spPr/>
    </dgm:pt>
    <dgm:pt modelId="{C9AB6AD4-E56C-4E85-9BF7-78B6FA5A2160}" type="pres">
      <dgm:prSet presAssocID="{E466F767-9C58-4741-8A39-06F8A9EFF6EA}" presName="compNode" presStyleCnt="0"/>
      <dgm:spPr/>
    </dgm:pt>
    <dgm:pt modelId="{960DEC7E-FA27-4319-8F95-E9BA9E9194C6}" type="pres">
      <dgm:prSet presAssocID="{E466F767-9C58-4741-8A39-06F8A9EFF6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67795D4D-8BD7-4699-8881-4E511ECCCB26}" type="pres">
      <dgm:prSet presAssocID="{E466F767-9C58-4741-8A39-06F8A9EFF6EA}" presName="spaceRect" presStyleCnt="0"/>
      <dgm:spPr/>
    </dgm:pt>
    <dgm:pt modelId="{5BCDE75C-1C2B-4D8C-86FF-AB8BD9391413}" type="pres">
      <dgm:prSet presAssocID="{E466F767-9C58-4741-8A39-06F8A9EFF6EA}" presName="textRect" presStyleLbl="revTx" presStyleIdx="2" presStyleCnt="3">
        <dgm:presLayoutVars>
          <dgm:chMax val="1"/>
          <dgm:chPref val="1"/>
        </dgm:presLayoutVars>
      </dgm:prSet>
      <dgm:spPr/>
    </dgm:pt>
  </dgm:ptLst>
  <dgm:cxnLst>
    <dgm:cxn modelId="{59F4B134-C51E-4EB4-9EB7-E8C13EDCD457}" type="presOf" srcId="{98727FE8-205A-4355-B6FD-69A01C618CAE}" destId="{7B5C88BD-83AA-422E-B85E-88956D65B5B2}" srcOrd="0" destOrd="0" presId="urn:microsoft.com/office/officeart/2018/2/layout/IconLabelList"/>
    <dgm:cxn modelId="{236EBF36-1D66-4E05-87B8-DFC6CB92725F}" type="presOf" srcId="{2D38BF03-F13D-4003-931B-69757BF8CA62}" destId="{8D9FDF91-BFAD-41A4-8345-D4455F654938}" srcOrd="0" destOrd="0" presId="urn:microsoft.com/office/officeart/2018/2/layout/IconLabelList"/>
    <dgm:cxn modelId="{08C810BA-8531-4DF6-A0E4-0E15CC4A7B18}" srcId="{4AA31296-24D9-4586-9FDC-D2E31583AAFB}" destId="{2D38BF03-F13D-4003-931B-69757BF8CA62}" srcOrd="0" destOrd="0" parTransId="{61537B11-0AF2-459B-89E3-B7D06258AF44}" sibTransId="{57353131-5F59-41AB-B06E-A0ABB4534E67}"/>
    <dgm:cxn modelId="{F2CEB5CC-C2F7-4C17-8326-263C30BA288A}" type="presOf" srcId="{E466F767-9C58-4741-8A39-06F8A9EFF6EA}" destId="{5BCDE75C-1C2B-4D8C-86FF-AB8BD9391413}" srcOrd="0" destOrd="0" presId="urn:microsoft.com/office/officeart/2018/2/layout/IconLabelList"/>
    <dgm:cxn modelId="{3E3789E0-D6E7-4419-BBA6-E3BD0C621259}" srcId="{4AA31296-24D9-4586-9FDC-D2E31583AAFB}" destId="{E466F767-9C58-4741-8A39-06F8A9EFF6EA}" srcOrd="2" destOrd="0" parTransId="{261AE7C1-A71D-4454-B67A-A7132F348D1E}" sibTransId="{8BA4B904-C0E7-4EBA-B24A-843A66CB3078}"/>
    <dgm:cxn modelId="{87AB18E3-98C3-44A7-9324-A296DBDE1B8D}" srcId="{4AA31296-24D9-4586-9FDC-D2E31583AAFB}" destId="{98727FE8-205A-4355-B6FD-69A01C618CAE}" srcOrd="1" destOrd="0" parTransId="{6424AE7B-383A-48EA-9F75-4115FA9550B2}" sibTransId="{F701FF2C-25C1-4687-9DA6-2A989693FA29}"/>
    <dgm:cxn modelId="{74D207F8-3812-4EC6-A2C4-B3A7C224BB60}" type="presOf" srcId="{4AA31296-24D9-4586-9FDC-D2E31583AAFB}" destId="{9F04D172-A410-4FA6-B5EC-1654739D6E65}" srcOrd="0" destOrd="0" presId="urn:microsoft.com/office/officeart/2018/2/layout/IconLabelList"/>
    <dgm:cxn modelId="{B012F147-F9F7-4343-A28F-3CDD6E7F31A7}" type="presParOf" srcId="{9F04D172-A410-4FA6-B5EC-1654739D6E65}" destId="{19205C62-6F6E-4DBB-B399-A860E31F5F1D}" srcOrd="0" destOrd="0" presId="urn:microsoft.com/office/officeart/2018/2/layout/IconLabelList"/>
    <dgm:cxn modelId="{43363ABB-7176-4052-9935-10B4FF4592AE}" type="presParOf" srcId="{19205C62-6F6E-4DBB-B399-A860E31F5F1D}" destId="{BD936F44-008F-44AD-8EEA-790616309485}" srcOrd="0" destOrd="0" presId="urn:microsoft.com/office/officeart/2018/2/layout/IconLabelList"/>
    <dgm:cxn modelId="{E1B397AC-8F3B-4348-A54F-3166E3630055}" type="presParOf" srcId="{19205C62-6F6E-4DBB-B399-A860E31F5F1D}" destId="{4AE595E4-5604-41C3-B533-958FBDE6981B}" srcOrd="1" destOrd="0" presId="urn:microsoft.com/office/officeart/2018/2/layout/IconLabelList"/>
    <dgm:cxn modelId="{CB99A283-96FE-48C3-9652-209566411524}" type="presParOf" srcId="{19205C62-6F6E-4DBB-B399-A860E31F5F1D}" destId="{8D9FDF91-BFAD-41A4-8345-D4455F654938}" srcOrd="2" destOrd="0" presId="urn:microsoft.com/office/officeart/2018/2/layout/IconLabelList"/>
    <dgm:cxn modelId="{0A63AA05-5D35-4E28-9465-F2C9F28B218C}" type="presParOf" srcId="{9F04D172-A410-4FA6-B5EC-1654739D6E65}" destId="{C0BAD865-BD1D-4948-8106-CE72CCB38932}" srcOrd="1" destOrd="0" presId="urn:microsoft.com/office/officeart/2018/2/layout/IconLabelList"/>
    <dgm:cxn modelId="{4E8FC0B2-31DA-4A90-A4E0-024FF314F52C}" type="presParOf" srcId="{9F04D172-A410-4FA6-B5EC-1654739D6E65}" destId="{29270C65-D639-465E-8984-904DE3BF213C}" srcOrd="2" destOrd="0" presId="urn:microsoft.com/office/officeart/2018/2/layout/IconLabelList"/>
    <dgm:cxn modelId="{95070B86-74A1-4188-99D8-729B368BD6EE}" type="presParOf" srcId="{29270C65-D639-465E-8984-904DE3BF213C}" destId="{510132CC-A710-4314-90B5-BB6F915D16A5}" srcOrd="0" destOrd="0" presId="urn:microsoft.com/office/officeart/2018/2/layout/IconLabelList"/>
    <dgm:cxn modelId="{CFA53F71-7868-40A9-90FC-7B952E813210}" type="presParOf" srcId="{29270C65-D639-465E-8984-904DE3BF213C}" destId="{F4581485-21A0-4D6D-91E3-3C5C5EE2446F}" srcOrd="1" destOrd="0" presId="urn:microsoft.com/office/officeart/2018/2/layout/IconLabelList"/>
    <dgm:cxn modelId="{441123F2-E710-413F-A3A0-3B512A4D1F54}" type="presParOf" srcId="{29270C65-D639-465E-8984-904DE3BF213C}" destId="{7B5C88BD-83AA-422E-B85E-88956D65B5B2}" srcOrd="2" destOrd="0" presId="urn:microsoft.com/office/officeart/2018/2/layout/IconLabelList"/>
    <dgm:cxn modelId="{2A6A6808-6723-4B03-91AC-0D7E3EB89E52}" type="presParOf" srcId="{9F04D172-A410-4FA6-B5EC-1654739D6E65}" destId="{19420743-7C51-480C-B9D6-62EBBA73BA6A}" srcOrd="3" destOrd="0" presId="urn:microsoft.com/office/officeart/2018/2/layout/IconLabelList"/>
    <dgm:cxn modelId="{16C64D3B-DEF5-41A3-ABFA-E2D88EF827B3}" type="presParOf" srcId="{9F04D172-A410-4FA6-B5EC-1654739D6E65}" destId="{C9AB6AD4-E56C-4E85-9BF7-78B6FA5A2160}" srcOrd="4" destOrd="0" presId="urn:microsoft.com/office/officeart/2018/2/layout/IconLabelList"/>
    <dgm:cxn modelId="{99707EA7-87C2-4223-A609-3E3B32516F88}" type="presParOf" srcId="{C9AB6AD4-E56C-4E85-9BF7-78B6FA5A2160}" destId="{960DEC7E-FA27-4319-8F95-E9BA9E9194C6}" srcOrd="0" destOrd="0" presId="urn:microsoft.com/office/officeart/2018/2/layout/IconLabelList"/>
    <dgm:cxn modelId="{9817FD23-162D-4848-89F6-8DA60F2C9CAB}" type="presParOf" srcId="{C9AB6AD4-E56C-4E85-9BF7-78B6FA5A2160}" destId="{67795D4D-8BD7-4699-8881-4E511ECCCB26}" srcOrd="1" destOrd="0" presId="urn:microsoft.com/office/officeart/2018/2/layout/IconLabelList"/>
    <dgm:cxn modelId="{B8655898-229A-4066-BB39-BBAAD61C15EF}" type="presParOf" srcId="{C9AB6AD4-E56C-4E85-9BF7-78B6FA5A2160}" destId="{5BCDE75C-1C2B-4D8C-86FF-AB8BD9391413}"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A61E77-D56D-4961-8CCA-2E1F2D34B9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4656D21-3458-4443-AF13-55D0D0041456}">
      <dgm:prSet/>
      <dgm:spPr/>
      <dgm:t>
        <a:bodyPr/>
        <a:lstStyle/>
        <a:p>
          <a:r>
            <a:rPr lang="en-US"/>
            <a:t>Deep spatiotemporal models achieve strong HAR on UCF50 subset.</a:t>
          </a:r>
        </a:p>
      </dgm:t>
    </dgm:pt>
    <dgm:pt modelId="{15F7E5C5-CD55-4197-8F6C-BD0606BBED0A}" type="parTrans" cxnId="{6AB495A4-4E81-4E12-8059-2520F9E909B6}">
      <dgm:prSet/>
      <dgm:spPr/>
      <dgm:t>
        <a:bodyPr/>
        <a:lstStyle/>
        <a:p>
          <a:endParaRPr lang="en-US"/>
        </a:p>
      </dgm:t>
    </dgm:pt>
    <dgm:pt modelId="{41910C78-0ED2-4547-B5E9-FAD2B56EE92B}" type="sibTrans" cxnId="{6AB495A4-4E81-4E12-8059-2520F9E909B6}">
      <dgm:prSet/>
      <dgm:spPr/>
      <dgm:t>
        <a:bodyPr/>
        <a:lstStyle/>
        <a:p>
          <a:endParaRPr lang="en-US"/>
        </a:p>
      </dgm:t>
    </dgm:pt>
    <dgm:pt modelId="{01E91979-996C-4C7C-9124-2B8A3C4DB93D}">
      <dgm:prSet/>
      <dgm:spPr/>
      <dgm:t>
        <a:bodyPr/>
        <a:lstStyle/>
        <a:p>
          <a:r>
            <a:rPr lang="en-US"/>
            <a:t>LRCN outperforms ConvLSTM under identical training regime.</a:t>
          </a:r>
        </a:p>
      </dgm:t>
    </dgm:pt>
    <dgm:pt modelId="{43CF3B44-3FA9-43F7-BA9C-90E983D25BC9}" type="parTrans" cxnId="{24D7174F-E419-4E40-B22F-FDFFEE70580B}">
      <dgm:prSet/>
      <dgm:spPr/>
      <dgm:t>
        <a:bodyPr/>
        <a:lstStyle/>
        <a:p>
          <a:endParaRPr lang="en-US"/>
        </a:p>
      </dgm:t>
    </dgm:pt>
    <dgm:pt modelId="{69C5FF25-E41E-4D9C-B2CC-BFEA11F47363}" type="sibTrans" cxnId="{24D7174F-E419-4E40-B22F-FDFFEE70580B}">
      <dgm:prSet/>
      <dgm:spPr/>
      <dgm:t>
        <a:bodyPr/>
        <a:lstStyle/>
        <a:p>
          <a:endParaRPr lang="en-US"/>
        </a:p>
      </dgm:t>
    </dgm:pt>
    <dgm:pt modelId="{F41213C0-5FAF-44FB-9190-0CDB8E3D4846}">
      <dgm:prSet/>
      <dgm:spPr/>
      <dgm:t>
        <a:bodyPr/>
        <a:lstStyle/>
        <a:p>
          <a:r>
            <a:rPr lang="en-US"/>
            <a:t>Findings guide model selection for real‑time HAR applications.</a:t>
          </a:r>
        </a:p>
      </dgm:t>
    </dgm:pt>
    <dgm:pt modelId="{E12455CC-BC20-40D8-A8AB-C19A9027AA05}" type="parTrans" cxnId="{112263B2-146E-4B8E-BAC7-C749400F7A07}">
      <dgm:prSet/>
      <dgm:spPr/>
      <dgm:t>
        <a:bodyPr/>
        <a:lstStyle/>
        <a:p>
          <a:endParaRPr lang="en-US"/>
        </a:p>
      </dgm:t>
    </dgm:pt>
    <dgm:pt modelId="{51BF55C6-AA85-4521-B6CB-1E10EB99F8EF}" type="sibTrans" cxnId="{112263B2-146E-4B8E-BAC7-C749400F7A07}">
      <dgm:prSet/>
      <dgm:spPr/>
      <dgm:t>
        <a:bodyPr/>
        <a:lstStyle/>
        <a:p>
          <a:endParaRPr lang="en-US"/>
        </a:p>
      </dgm:t>
    </dgm:pt>
    <dgm:pt modelId="{164754C6-7EA2-6C4B-AEC3-AC3817DAE7FB}" type="pres">
      <dgm:prSet presAssocID="{A4A61E77-D56D-4961-8CCA-2E1F2D34B906}" presName="linear" presStyleCnt="0">
        <dgm:presLayoutVars>
          <dgm:animLvl val="lvl"/>
          <dgm:resizeHandles val="exact"/>
        </dgm:presLayoutVars>
      </dgm:prSet>
      <dgm:spPr/>
    </dgm:pt>
    <dgm:pt modelId="{1407DE24-EC2D-DF4C-8B04-49822ADD3662}" type="pres">
      <dgm:prSet presAssocID="{74656D21-3458-4443-AF13-55D0D0041456}" presName="parentText" presStyleLbl="node1" presStyleIdx="0" presStyleCnt="3">
        <dgm:presLayoutVars>
          <dgm:chMax val="0"/>
          <dgm:bulletEnabled val="1"/>
        </dgm:presLayoutVars>
      </dgm:prSet>
      <dgm:spPr/>
    </dgm:pt>
    <dgm:pt modelId="{DB17D97D-0CA0-E341-9B53-05D6BC4906F2}" type="pres">
      <dgm:prSet presAssocID="{41910C78-0ED2-4547-B5E9-FAD2B56EE92B}" presName="spacer" presStyleCnt="0"/>
      <dgm:spPr/>
    </dgm:pt>
    <dgm:pt modelId="{10722D8C-2E3B-D24B-BEA4-858EC71F0B8A}" type="pres">
      <dgm:prSet presAssocID="{01E91979-996C-4C7C-9124-2B8A3C4DB93D}" presName="parentText" presStyleLbl="node1" presStyleIdx="1" presStyleCnt="3">
        <dgm:presLayoutVars>
          <dgm:chMax val="0"/>
          <dgm:bulletEnabled val="1"/>
        </dgm:presLayoutVars>
      </dgm:prSet>
      <dgm:spPr/>
    </dgm:pt>
    <dgm:pt modelId="{CD805ABB-9208-F548-94AD-82B7AC256F32}" type="pres">
      <dgm:prSet presAssocID="{69C5FF25-E41E-4D9C-B2CC-BFEA11F47363}" presName="spacer" presStyleCnt="0"/>
      <dgm:spPr/>
    </dgm:pt>
    <dgm:pt modelId="{7AC907B2-8312-4F4E-B9D5-AF23FE3E3173}" type="pres">
      <dgm:prSet presAssocID="{F41213C0-5FAF-44FB-9190-0CDB8E3D4846}" presName="parentText" presStyleLbl="node1" presStyleIdx="2" presStyleCnt="3">
        <dgm:presLayoutVars>
          <dgm:chMax val="0"/>
          <dgm:bulletEnabled val="1"/>
        </dgm:presLayoutVars>
      </dgm:prSet>
      <dgm:spPr/>
    </dgm:pt>
  </dgm:ptLst>
  <dgm:cxnLst>
    <dgm:cxn modelId="{6B544001-39B2-B54D-A844-467274CB4C6C}" type="presOf" srcId="{01E91979-996C-4C7C-9124-2B8A3C4DB93D}" destId="{10722D8C-2E3B-D24B-BEA4-858EC71F0B8A}" srcOrd="0" destOrd="0" presId="urn:microsoft.com/office/officeart/2005/8/layout/vList2"/>
    <dgm:cxn modelId="{24D7174F-E419-4E40-B22F-FDFFEE70580B}" srcId="{A4A61E77-D56D-4961-8CCA-2E1F2D34B906}" destId="{01E91979-996C-4C7C-9124-2B8A3C4DB93D}" srcOrd="1" destOrd="0" parTransId="{43CF3B44-3FA9-43F7-BA9C-90E983D25BC9}" sibTransId="{69C5FF25-E41E-4D9C-B2CC-BFEA11F47363}"/>
    <dgm:cxn modelId="{6476655F-D117-1245-B309-6AFA0E16D3C6}" type="presOf" srcId="{F41213C0-5FAF-44FB-9190-0CDB8E3D4846}" destId="{7AC907B2-8312-4F4E-B9D5-AF23FE3E3173}" srcOrd="0" destOrd="0" presId="urn:microsoft.com/office/officeart/2005/8/layout/vList2"/>
    <dgm:cxn modelId="{BBC8E660-060D-DD4C-9E8A-7527010EF129}" type="presOf" srcId="{74656D21-3458-4443-AF13-55D0D0041456}" destId="{1407DE24-EC2D-DF4C-8B04-49822ADD3662}" srcOrd="0" destOrd="0" presId="urn:microsoft.com/office/officeart/2005/8/layout/vList2"/>
    <dgm:cxn modelId="{6AB495A4-4E81-4E12-8059-2520F9E909B6}" srcId="{A4A61E77-D56D-4961-8CCA-2E1F2D34B906}" destId="{74656D21-3458-4443-AF13-55D0D0041456}" srcOrd="0" destOrd="0" parTransId="{15F7E5C5-CD55-4197-8F6C-BD0606BBED0A}" sibTransId="{41910C78-0ED2-4547-B5E9-FAD2B56EE92B}"/>
    <dgm:cxn modelId="{112263B2-146E-4B8E-BAC7-C749400F7A07}" srcId="{A4A61E77-D56D-4961-8CCA-2E1F2D34B906}" destId="{F41213C0-5FAF-44FB-9190-0CDB8E3D4846}" srcOrd="2" destOrd="0" parTransId="{E12455CC-BC20-40D8-A8AB-C19A9027AA05}" sibTransId="{51BF55C6-AA85-4521-B6CB-1E10EB99F8EF}"/>
    <dgm:cxn modelId="{EB3D95B8-7357-6C41-861D-BEF1A5CB8AD3}" type="presOf" srcId="{A4A61E77-D56D-4961-8CCA-2E1F2D34B906}" destId="{164754C6-7EA2-6C4B-AEC3-AC3817DAE7FB}" srcOrd="0" destOrd="0" presId="urn:microsoft.com/office/officeart/2005/8/layout/vList2"/>
    <dgm:cxn modelId="{E76ECCBA-EC6E-7749-9BDA-BE0C1A49F025}" type="presParOf" srcId="{164754C6-7EA2-6C4B-AEC3-AC3817DAE7FB}" destId="{1407DE24-EC2D-DF4C-8B04-49822ADD3662}" srcOrd="0" destOrd="0" presId="urn:microsoft.com/office/officeart/2005/8/layout/vList2"/>
    <dgm:cxn modelId="{19A29C01-E6D0-A04C-AD86-184E6DA95AA8}" type="presParOf" srcId="{164754C6-7EA2-6C4B-AEC3-AC3817DAE7FB}" destId="{DB17D97D-0CA0-E341-9B53-05D6BC4906F2}" srcOrd="1" destOrd="0" presId="urn:microsoft.com/office/officeart/2005/8/layout/vList2"/>
    <dgm:cxn modelId="{6D59C1C3-B16F-DC41-B8F5-AC1F80B1097B}" type="presParOf" srcId="{164754C6-7EA2-6C4B-AEC3-AC3817DAE7FB}" destId="{10722D8C-2E3B-D24B-BEA4-858EC71F0B8A}" srcOrd="2" destOrd="0" presId="urn:microsoft.com/office/officeart/2005/8/layout/vList2"/>
    <dgm:cxn modelId="{09B9972D-13D1-7345-A833-039221C1FF73}" type="presParOf" srcId="{164754C6-7EA2-6C4B-AEC3-AC3817DAE7FB}" destId="{CD805ABB-9208-F548-94AD-82B7AC256F32}" srcOrd="3" destOrd="0" presId="urn:microsoft.com/office/officeart/2005/8/layout/vList2"/>
    <dgm:cxn modelId="{04536876-6DFA-134B-A896-A8F5082F03B6}" type="presParOf" srcId="{164754C6-7EA2-6C4B-AEC3-AC3817DAE7FB}" destId="{7AC907B2-8312-4F4E-B9D5-AF23FE3E3173}"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6DAE2E9-42C2-4727-B21F-2E943CE5C1A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FD0643A-4EC3-43C7-A742-B3A01C311CCF}">
      <dgm:prSet/>
      <dgm:spPr/>
      <dgm:t>
        <a:bodyPr/>
        <a:lstStyle/>
        <a:p>
          <a:pPr>
            <a:lnSpc>
              <a:spcPct val="100000"/>
            </a:lnSpc>
            <a:defRPr cap="all"/>
          </a:pPr>
          <a:r>
            <a:rPr lang="en-US"/>
            <a:t>Scale to full 50‑class UCF50 or larger datasets (UCF101, HMDB51).</a:t>
          </a:r>
        </a:p>
      </dgm:t>
    </dgm:pt>
    <dgm:pt modelId="{C98D713F-154F-458A-B69C-3729199EEFBC}" type="parTrans" cxnId="{6AFF7C3E-6B85-4F98-ACE0-2B096D176BFC}">
      <dgm:prSet/>
      <dgm:spPr/>
      <dgm:t>
        <a:bodyPr/>
        <a:lstStyle/>
        <a:p>
          <a:endParaRPr lang="en-US"/>
        </a:p>
      </dgm:t>
    </dgm:pt>
    <dgm:pt modelId="{EB39A0B7-73CC-4D01-9C1C-FC8296AF6AEE}" type="sibTrans" cxnId="{6AFF7C3E-6B85-4F98-ACE0-2B096D176BFC}">
      <dgm:prSet/>
      <dgm:spPr/>
      <dgm:t>
        <a:bodyPr/>
        <a:lstStyle/>
        <a:p>
          <a:endParaRPr lang="en-US"/>
        </a:p>
      </dgm:t>
    </dgm:pt>
    <dgm:pt modelId="{8739B02C-05F7-4945-81EC-5C1FB3683A61}">
      <dgm:prSet/>
      <dgm:spPr/>
      <dgm:t>
        <a:bodyPr/>
        <a:lstStyle/>
        <a:p>
          <a:pPr>
            <a:lnSpc>
              <a:spcPct val="100000"/>
            </a:lnSpc>
            <a:defRPr cap="all"/>
          </a:pPr>
          <a:r>
            <a:rPr lang="en-US"/>
            <a:t>Data augmentation &amp; longer frame sequences.</a:t>
          </a:r>
        </a:p>
      </dgm:t>
    </dgm:pt>
    <dgm:pt modelId="{E28CE029-669A-4AE0-90DB-3BA41E98A030}" type="parTrans" cxnId="{BD65B7FD-DD53-4646-A569-1C0935E7BC2C}">
      <dgm:prSet/>
      <dgm:spPr/>
      <dgm:t>
        <a:bodyPr/>
        <a:lstStyle/>
        <a:p>
          <a:endParaRPr lang="en-US"/>
        </a:p>
      </dgm:t>
    </dgm:pt>
    <dgm:pt modelId="{F5AA6A2F-5627-46C8-AF1C-EF014AD17733}" type="sibTrans" cxnId="{BD65B7FD-DD53-4646-A569-1C0935E7BC2C}">
      <dgm:prSet/>
      <dgm:spPr/>
      <dgm:t>
        <a:bodyPr/>
        <a:lstStyle/>
        <a:p>
          <a:endParaRPr lang="en-US"/>
        </a:p>
      </dgm:t>
    </dgm:pt>
    <dgm:pt modelId="{35C1D2A0-BB31-48C5-A8F0-70C6E3407042}">
      <dgm:prSet/>
      <dgm:spPr/>
      <dgm:t>
        <a:bodyPr/>
        <a:lstStyle/>
        <a:p>
          <a:pPr>
            <a:lnSpc>
              <a:spcPct val="100000"/>
            </a:lnSpc>
            <a:defRPr cap="all"/>
          </a:pPr>
          <a:r>
            <a:rPr lang="en-US"/>
            <a:t>Incorporate pretrained CNNs and attention/Transformer blocks.</a:t>
          </a:r>
        </a:p>
      </dgm:t>
    </dgm:pt>
    <dgm:pt modelId="{A1D7CC2A-9688-4182-895F-C9003452AD66}" type="parTrans" cxnId="{C3EB37F5-2197-40C2-8EFD-4C3783FA3E34}">
      <dgm:prSet/>
      <dgm:spPr/>
      <dgm:t>
        <a:bodyPr/>
        <a:lstStyle/>
        <a:p>
          <a:endParaRPr lang="en-US"/>
        </a:p>
      </dgm:t>
    </dgm:pt>
    <dgm:pt modelId="{07AB3E87-677C-41CF-91BA-28482155CCB4}" type="sibTrans" cxnId="{C3EB37F5-2197-40C2-8EFD-4C3783FA3E34}">
      <dgm:prSet/>
      <dgm:spPr/>
      <dgm:t>
        <a:bodyPr/>
        <a:lstStyle/>
        <a:p>
          <a:endParaRPr lang="en-US"/>
        </a:p>
      </dgm:t>
    </dgm:pt>
    <dgm:pt modelId="{719A55C1-D197-42C5-9B3F-63A4211B48F9}">
      <dgm:prSet/>
      <dgm:spPr/>
      <dgm:t>
        <a:bodyPr/>
        <a:lstStyle/>
        <a:p>
          <a:pPr>
            <a:lnSpc>
              <a:spcPct val="100000"/>
            </a:lnSpc>
            <a:defRPr cap="all"/>
          </a:pPr>
          <a:r>
            <a:rPr lang="en-US"/>
            <a:t>Edge deployment via model compression (TensorFlow Lite).</a:t>
          </a:r>
        </a:p>
      </dgm:t>
    </dgm:pt>
    <dgm:pt modelId="{2BAB16CA-D448-4782-B708-491D8DC61989}" type="parTrans" cxnId="{903A6585-1D5B-4DD4-B7D3-16B41FCF36F2}">
      <dgm:prSet/>
      <dgm:spPr/>
      <dgm:t>
        <a:bodyPr/>
        <a:lstStyle/>
        <a:p>
          <a:endParaRPr lang="en-US"/>
        </a:p>
      </dgm:t>
    </dgm:pt>
    <dgm:pt modelId="{C8FE74B5-3B92-49FC-BC7A-69B6D1D1EA1C}" type="sibTrans" cxnId="{903A6585-1D5B-4DD4-B7D3-16B41FCF36F2}">
      <dgm:prSet/>
      <dgm:spPr/>
      <dgm:t>
        <a:bodyPr/>
        <a:lstStyle/>
        <a:p>
          <a:endParaRPr lang="en-US"/>
        </a:p>
      </dgm:t>
    </dgm:pt>
    <dgm:pt modelId="{E87B2889-A59C-4B36-972D-D8EEEFEF92DE}" type="pres">
      <dgm:prSet presAssocID="{16DAE2E9-42C2-4727-B21F-2E943CE5C1A1}" presName="root" presStyleCnt="0">
        <dgm:presLayoutVars>
          <dgm:dir/>
          <dgm:resizeHandles val="exact"/>
        </dgm:presLayoutVars>
      </dgm:prSet>
      <dgm:spPr/>
    </dgm:pt>
    <dgm:pt modelId="{CB9B408D-E248-4193-ADD9-46F8CE2708D0}" type="pres">
      <dgm:prSet presAssocID="{CFD0643A-4EC3-43C7-A742-B3A01C311CCF}" presName="compNode" presStyleCnt="0"/>
      <dgm:spPr/>
    </dgm:pt>
    <dgm:pt modelId="{D0A23064-E951-485D-9D6C-7FF56E00EA49}" type="pres">
      <dgm:prSet presAssocID="{CFD0643A-4EC3-43C7-A742-B3A01C311CCF}" presName="iconBgRect" presStyleLbl="bgShp" presStyleIdx="0" presStyleCnt="4"/>
      <dgm:spPr/>
    </dgm:pt>
    <dgm:pt modelId="{5F05D75A-FA63-4079-B3C8-6286A739FB93}" type="pres">
      <dgm:prSet presAssocID="{CFD0643A-4EC3-43C7-A742-B3A01C311C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7EA17226-D9D6-4939-AD19-50748C60F713}" type="pres">
      <dgm:prSet presAssocID="{CFD0643A-4EC3-43C7-A742-B3A01C311CCF}" presName="spaceRect" presStyleCnt="0"/>
      <dgm:spPr/>
    </dgm:pt>
    <dgm:pt modelId="{2DF8793B-88E6-4416-ABCE-296EF5A6A4C1}" type="pres">
      <dgm:prSet presAssocID="{CFD0643A-4EC3-43C7-A742-B3A01C311CCF}" presName="textRect" presStyleLbl="revTx" presStyleIdx="0" presStyleCnt="4">
        <dgm:presLayoutVars>
          <dgm:chMax val="1"/>
          <dgm:chPref val="1"/>
        </dgm:presLayoutVars>
      </dgm:prSet>
      <dgm:spPr/>
    </dgm:pt>
    <dgm:pt modelId="{244EA40A-FEF0-4BFF-8156-7DBE3EC88031}" type="pres">
      <dgm:prSet presAssocID="{EB39A0B7-73CC-4D01-9C1C-FC8296AF6AEE}" presName="sibTrans" presStyleCnt="0"/>
      <dgm:spPr/>
    </dgm:pt>
    <dgm:pt modelId="{6B0E794B-04DA-47B9-89C3-B1BEF35E5660}" type="pres">
      <dgm:prSet presAssocID="{8739B02C-05F7-4945-81EC-5C1FB3683A61}" presName="compNode" presStyleCnt="0"/>
      <dgm:spPr/>
    </dgm:pt>
    <dgm:pt modelId="{23D9DABB-A2BC-446E-80FC-58FDB8FFAAB6}" type="pres">
      <dgm:prSet presAssocID="{8739B02C-05F7-4945-81EC-5C1FB3683A61}" presName="iconBgRect" presStyleLbl="bgShp" presStyleIdx="1" presStyleCnt="4"/>
      <dgm:spPr/>
    </dgm:pt>
    <dgm:pt modelId="{1E38C837-541F-4699-A7AC-8710BE4A091F}" type="pres">
      <dgm:prSet presAssocID="{8739B02C-05F7-4945-81EC-5C1FB3683A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BB61DFF4-4AE5-458F-93ED-AD8564F7A536}" type="pres">
      <dgm:prSet presAssocID="{8739B02C-05F7-4945-81EC-5C1FB3683A61}" presName="spaceRect" presStyleCnt="0"/>
      <dgm:spPr/>
    </dgm:pt>
    <dgm:pt modelId="{F8EBBB01-6837-4773-BCF0-76125AE17958}" type="pres">
      <dgm:prSet presAssocID="{8739B02C-05F7-4945-81EC-5C1FB3683A61}" presName="textRect" presStyleLbl="revTx" presStyleIdx="1" presStyleCnt="4">
        <dgm:presLayoutVars>
          <dgm:chMax val="1"/>
          <dgm:chPref val="1"/>
        </dgm:presLayoutVars>
      </dgm:prSet>
      <dgm:spPr/>
    </dgm:pt>
    <dgm:pt modelId="{E28990C5-97B0-4B76-B831-B2D4835520FD}" type="pres">
      <dgm:prSet presAssocID="{F5AA6A2F-5627-46C8-AF1C-EF014AD17733}" presName="sibTrans" presStyleCnt="0"/>
      <dgm:spPr/>
    </dgm:pt>
    <dgm:pt modelId="{434808B2-2B1D-40BB-9540-14F93DB787E7}" type="pres">
      <dgm:prSet presAssocID="{35C1D2A0-BB31-48C5-A8F0-70C6E3407042}" presName="compNode" presStyleCnt="0"/>
      <dgm:spPr/>
    </dgm:pt>
    <dgm:pt modelId="{1122FEE1-D4B8-4217-81ED-6B2C07AC6609}" type="pres">
      <dgm:prSet presAssocID="{35C1D2A0-BB31-48C5-A8F0-70C6E3407042}" presName="iconBgRect" presStyleLbl="bgShp" presStyleIdx="2" presStyleCnt="4"/>
      <dgm:spPr/>
    </dgm:pt>
    <dgm:pt modelId="{1C4333CA-0BF6-48EE-B95F-6DAEFFCB536A}" type="pres">
      <dgm:prSet presAssocID="{35C1D2A0-BB31-48C5-A8F0-70C6E340704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nce"/>
        </a:ext>
      </dgm:extLst>
    </dgm:pt>
    <dgm:pt modelId="{D378BBCB-B88A-4DAA-9E5C-10A0F37742ED}" type="pres">
      <dgm:prSet presAssocID="{35C1D2A0-BB31-48C5-A8F0-70C6E3407042}" presName="spaceRect" presStyleCnt="0"/>
      <dgm:spPr/>
    </dgm:pt>
    <dgm:pt modelId="{F162BB84-6991-4156-AF39-FF389584FFF3}" type="pres">
      <dgm:prSet presAssocID="{35C1D2A0-BB31-48C5-A8F0-70C6E3407042}" presName="textRect" presStyleLbl="revTx" presStyleIdx="2" presStyleCnt="4">
        <dgm:presLayoutVars>
          <dgm:chMax val="1"/>
          <dgm:chPref val="1"/>
        </dgm:presLayoutVars>
      </dgm:prSet>
      <dgm:spPr/>
    </dgm:pt>
    <dgm:pt modelId="{F7826A7D-557E-4717-A4F1-FAE9B2B1C513}" type="pres">
      <dgm:prSet presAssocID="{07AB3E87-677C-41CF-91BA-28482155CCB4}" presName="sibTrans" presStyleCnt="0"/>
      <dgm:spPr/>
    </dgm:pt>
    <dgm:pt modelId="{A0AF61C1-AA8B-444A-B480-A00B92BF7756}" type="pres">
      <dgm:prSet presAssocID="{719A55C1-D197-42C5-9B3F-63A4211B48F9}" presName="compNode" presStyleCnt="0"/>
      <dgm:spPr/>
    </dgm:pt>
    <dgm:pt modelId="{FB848F66-783A-4AB2-9214-42F2840D3CCF}" type="pres">
      <dgm:prSet presAssocID="{719A55C1-D197-42C5-9B3F-63A4211B48F9}" presName="iconBgRect" presStyleLbl="bgShp" presStyleIdx="3" presStyleCnt="4"/>
      <dgm:spPr/>
    </dgm:pt>
    <dgm:pt modelId="{6244D6A0-5E40-4D43-8A45-5666C501DC81}" type="pres">
      <dgm:prSet presAssocID="{719A55C1-D197-42C5-9B3F-63A4211B48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AC0146E9-1D75-4291-A54B-4085E7892262}" type="pres">
      <dgm:prSet presAssocID="{719A55C1-D197-42C5-9B3F-63A4211B48F9}" presName="spaceRect" presStyleCnt="0"/>
      <dgm:spPr/>
    </dgm:pt>
    <dgm:pt modelId="{A2657627-3DCC-4BAA-930B-DD1B9BCC4078}" type="pres">
      <dgm:prSet presAssocID="{719A55C1-D197-42C5-9B3F-63A4211B48F9}" presName="textRect" presStyleLbl="revTx" presStyleIdx="3" presStyleCnt="4">
        <dgm:presLayoutVars>
          <dgm:chMax val="1"/>
          <dgm:chPref val="1"/>
        </dgm:presLayoutVars>
      </dgm:prSet>
      <dgm:spPr/>
    </dgm:pt>
  </dgm:ptLst>
  <dgm:cxnLst>
    <dgm:cxn modelId="{44EDC703-7ABD-4DF8-821E-50589F872CF1}" type="presOf" srcId="{35C1D2A0-BB31-48C5-A8F0-70C6E3407042}" destId="{F162BB84-6991-4156-AF39-FF389584FFF3}" srcOrd="0" destOrd="0" presId="urn:microsoft.com/office/officeart/2018/5/layout/IconCircleLabelList"/>
    <dgm:cxn modelId="{76C12A1B-4139-4061-B7F1-6F11F8B3B748}" type="presOf" srcId="{8739B02C-05F7-4945-81EC-5C1FB3683A61}" destId="{F8EBBB01-6837-4773-BCF0-76125AE17958}" srcOrd="0" destOrd="0" presId="urn:microsoft.com/office/officeart/2018/5/layout/IconCircleLabelList"/>
    <dgm:cxn modelId="{23CC4A1B-E6B5-44EE-BC17-B942B7C31D21}" type="presOf" srcId="{719A55C1-D197-42C5-9B3F-63A4211B48F9}" destId="{A2657627-3DCC-4BAA-930B-DD1B9BCC4078}" srcOrd="0" destOrd="0" presId="urn:microsoft.com/office/officeart/2018/5/layout/IconCircleLabelList"/>
    <dgm:cxn modelId="{6AFF7C3E-6B85-4F98-ACE0-2B096D176BFC}" srcId="{16DAE2E9-42C2-4727-B21F-2E943CE5C1A1}" destId="{CFD0643A-4EC3-43C7-A742-B3A01C311CCF}" srcOrd="0" destOrd="0" parTransId="{C98D713F-154F-458A-B69C-3729199EEFBC}" sibTransId="{EB39A0B7-73CC-4D01-9C1C-FC8296AF6AEE}"/>
    <dgm:cxn modelId="{903A6585-1D5B-4DD4-B7D3-16B41FCF36F2}" srcId="{16DAE2E9-42C2-4727-B21F-2E943CE5C1A1}" destId="{719A55C1-D197-42C5-9B3F-63A4211B48F9}" srcOrd="3" destOrd="0" parTransId="{2BAB16CA-D448-4782-B708-491D8DC61989}" sibTransId="{C8FE74B5-3B92-49FC-BC7A-69B6D1D1EA1C}"/>
    <dgm:cxn modelId="{B7B00FAF-351C-4570-9D97-A0DD63EC433B}" type="presOf" srcId="{16DAE2E9-42C2-4727-B21F-2E943CE5C1A1}" destId="{E87B2889-A59C-4B36-972D-D8EEEFEF92DE}" srcOrd="0" destOrd="0" presId="urn:microsoft.com/office/officeart/2018/5/layout/IconCircleLabelList"/>
    <dgm:cxn modelId="{A1EC36CC-1E84-4466-96D9-4E878035519E}" type="presOf" srcId="{CFD0643A-4EC3-43C7-A742-B3A01C311CCF}" destId="{2DF8793B-88E6-4416-ABCE-296EF5A6A4C1}" srcOrd="0" destOrd="0" presId="urn:microsoft.com/office/officeart/2018/5/layout/IconCircleLabelList"/>
    <dgm:cxn modelId="{C3EB37F5-2197-40C2-8EFD-4C3783FA3E34}" srcId="{16DAE2E9-42C2-4727-B21F-2E943CE5C1A1}" destId="{35C1D2A0-BB31-48C5-A8F0-70C6E3407042}" srcOrd="2" destOrd="0" parTransId="{A1D7CC2A-9688-4182-895F-C9003452AD66}" sibTransId="{07AB3E87-677C-41CF-91BA-28482155CCB4}"/>
    <dgm:cxn modelId="{BD65B7FD-DD53-4646-A569-1C0935E7BC2C}" srcId="{16DAE2E9-42C2-4727-B21F-2E943CE5C1A1}" destId="{8739B02C-05F7-4945-81EC-5C1FB3683A61}" srcOrd="1" destOrd="0" parTransId="{E28CE029-669A-4AE0-90DB-3BA41E98A030}" sibTransId="{F5AA6A2F-5627-46C8-AF1C-EF014AD17733}"/>
    <dgm:cxn modelId="{01E354B8-78F1-4983-AB1E-249F1E11F0B7}" type="presParOf" srcId="{E87B2889-A59C-4B36-972D-D8EEEFEF92DE}" destId="{CB9B408D-E248-4193-ADD9-46F8CE2708D0}" srcOrd="0" destOrd="0" presId="urn:microsoft.com/office/officeart/2018/5/layout/IconCircleLabelList"/>
    <dgm:cxn modelId="{D37EBE54-4728-4C29-B562-AD53DF8219C2}" type="presParOf" srcId="{CB9B408D-E248-4193-ADD9-46F8CE2708D0}" destId="{D0A23064-E951-485D-9D6C-7FF56E00EA49}" srcOrd="0" destOrd="0" presId="urn:microsoft.com/office/officeart/2018/5/layout/IconCircleLabelList"/>
    <dgm:cxn modelId="{4497220E-8DFC-4097-876D-6D4BEC48A582}" type="presParOf" srcId="{CB9B408D-E248-4193-ADD9-46F8CE2708D0}" destId="{5F05D75A-FA63-4079-B3C8-6286A739FB93}" srcOrd="1" destOrd="0" presId="urn:microsoft.com/office/officeart/2018/5/layout/IconCircleLabelList"/>
    <dgm:cxn modelId="{BE2D0DA6-4A2B-4AF0-B3CC-A94D092E0CC7}" type="presParOf" srcId="{CB9B408D-E248-4193-ADD9-46F8CE2708D0}" destId="{7EA17226-D9D6-4939-AD19-50748C60F713}" srcOrd="2" destOrd="0" presId="urn:microsoft.com/office/officeart/2018/5/layout/IconCircleLabelList"/>
    <dgm:cxn modelId="{8FD4D5B1-390F-43DC-9516-89A51783F093}" type="presParOf" srcId="{CB9B408D-E248-4193-ADD9-46F8CE2708D0}" destId="{2DF8793B-88E6-4416-ABCE-296EF5A6A4C1}" srcOrd="3" destOrd="0" presId="urn:microsoft.com/office/officeart/2018/5/layout/IconCircleLabelList"/>
    <dgm:cxn modelId="{AE26566E-C1D8-4961-B169-FB3DCA5B7DB8}" type="presParOf" srcId="{E87B2889-A59C-4B36-972D-D8EEEFEF92DE}" destId="{244EA40A-FEF0-4BFF-8156-7DBE3EC88031}" srcOrd="1" destOrd="0" presId="urn:microsoft.com/office/officeart/2018/5/layout/IconCircleLabelList"/>
    <dgm:cxn modelId="{AC58668B-F344-4D91-BAB0-379BAC667654}" type="presParOf" srcId="{E87B2889-A59C-4B36-972D-D8EEEFEF92DE}" destId="{6B0E794B-04DA-47B9-89C3-B1BEF35E5660}" srcOrd="2" destOrd="0" presId="urn:microsoft.com/office/officeart/2018/5/layout/IconCircleLabelList"/>
    <dgm:cxn modelId="{7175B934-88FD-40F9-8BFC-4583994754AA}" type="presParOf" srcId="{6B0E794B-04DA-47B9-89C3-B1BEF35E5660}" destId="{23D9DABB-A2BC-446E-80FC-58FDB8FFAAB6}" srcOrd="0" destOrd="0" presId="urn:microsoft.com/office/officeart/2018/5/layout/IconCircleLabelList"/>
    <dgm:cxn modelId="{B48FB6D3-D8F4-4430-8461-9368A68673F8}" type="presParOf" srcId="{6B0E794B-04DA-47B9-89C3-B1BEF35E5660}" destId="{1E38C837-541F-4699-A7AC-8710BE4A091F}" srcOrd="1" destOrd="0" presId="urn:microsoft.com/office/officeart/2018/5/layout/IconCircleLabelList"/>
    <dgm:cxn modelId="{DB454FD6-670F-4854-A1FC-BFA2E780E664}" type="presParOf" srcId="{6B0E794B-04DA-47B9-89C3-B1BEF35E5660}" destId="{BB61DFF4-4AE5-458F-93ED-AD8564F7A536}" srcOrd="2" destOrd="0" presId="urn:microsoft.com/office/officeart/2018/5/layout/IconCircleLabelList"/>
    <dgm:cxn modelId="{A91C47C1-7CDB-4F59-9EDD-B90F2F765585}" type="presParOf" srcId="{6B0E794B-04DA-47B9-89C3-B1BEF35E5660}" destId="{F8EBBB01-6837-4773-BCF0-76125AE17958}" srcOrd="3" destOrd="0" presId="urn:microsoft.com/office/officeart/2018/5/layout/IconCircleLabelList"/>
    <dgm:cxn modelId="{D6E84CC6-FFDF-4DFB-AB35-6CA2751B200E}" type="presParOf" srcId="{E87B2889-A59C-4B36-972D-D8EEEFEF92DE}" destId="{E28990C5-97B0-4B76-B831-B2D4835520FD}" srcOrd="3" destOrd="0" presId="urn:microsoft.com/office/officeart/2018/5/layout/IconCircleLabelList"/>
    <dgm:cxn modelId="{10B79531-5529-4305-8376-B996F4B3C6C0}" type="presParOf" srcId="{E87B2889-A59C-4B36-972D-D8EEEFEF92DE}" destId="{434808B2-2B1D-40BB-9540-14F93DB787E7}" srcOrd="4" destOrd="0" presId="urn:microsoft.com/office/officeart/2018/5/layout/IconCircleLabelList"/>
    <dgm:cxn modelId="{83EA02CF-7B3F-48D0-A681-396A0FE7A5D8}" type="presParOf" srcId="{434808B2-2B1D-40BB-9540-14F93DB787E7}" destId="{1122FEE1-D4B8-4217-81ED-6B2C07AC6609}" srcOrd="0" destOrd="0" presId="urn:microsoft.com/office/officeart/2018/5/layout/IconCircleLabelList"/>
    <dgm:cxn modelId="{766EE3E7-339B-44F6-8BBB-19C37BDEB265}" type="presParOf" srcId="{434808B2-2B1D-40BB-9540-14F93DB787E7}" destId="{1C4333CA-0BF6-48EE-B95F-6DAEFFCB536A}" srcOrd="1" destOrd="0" presId="urn:microsoft.com/office/officeart/2018/5/layout/IconCircleLabelList"/>
    <dgm:cxn modelId="{DE52E25F-09A1-4028-A502-BDCDA4A4B21E}" type="presParOf" srcId="{434808B2-2B1D-40BB-9540-14F93DB787E7}" destId="{D378BBCB-B88A-4DAA-9E5C-10A0F37742ED}" srcOrd="2" destOrd="0" presId="urn:microsoft.com/office/officeart/2018/5/layout/IconCircleLabelList"/>
    <dgm:cxn modelId="{8FA02D2B-5EE4-44F8-909C-B391EBB39C7D}" type="presParOf" srcId="{434808B2-2B1D-40BB-9540-14F93DB787E7}" destId="{F162BB84-6991-4156-AF39-FF389584FFF3}" srcOrd="3" destOrd="0" presId="urn:microsoft.com/office/officeart/2018/5/layout/IconCircleLabelList"/>
    <dgm:cxn modelId="{B889C8C8-9A2A-4BD0-AD9D-485D983FDD91}" type="presParOf" srcId="{E87B2889-A59C-4B36-972D-D8EEEFEF92DE}" destId="{F7826A7D-557E-4717-A4F1-FAE9B2B1C513}" srcOrd="5" destOrd="0" presId="urn:microsoft.com/office/officeart/2018/5/layout/IconCircleLabelList"/>
    <dgm:cxn modelId="{273E978E-3760-40B1-81E4-03B67929FB46}" type="presParOf" srcId="{E87B2889-A59C-4B36-972D-D8EEEFEF92DE}" destId="{A0AF61C1-AA8B-444A-B480-A00B92BF7756}" srcOrd="6" destOrd="0" presId="urn:microsoft.com/office/officeart/2018/5/layout/IconCircleLabelList"/>
    <dgm:cxn modelId="{426486AE-2F7B-48B1-9696-6106FBD8CB65}" type="presParOf" srcId="{A0AF61C1-AA8B-444A-B480-A00B92BF7756}" destId="{FB848F66-783A-4AB2-9214-42F2840D3CCF}" srcOrd="0" destOrd="0" presId="urn:microsoft.com/office/officeart/2018/5/layout/IconCircleLabelList"/>
    <dgm:cxn modelId="{B8C5739E-24AA-4D07-A571-19897B7FD89A}" type="presParOf" srcId="{A0AF61C1-AA8B-444A-B480-A00B92BF7756}" destId="{6244D6A0-5E40-4D43-8A45-5666C501DC81}" srcOrd="1" destOrd="0" presId="urn:microsoft.com/office/officeart/2018/5/layout/IconCircleLabelList"/>
    <dgm:cxn modelId="{8DD99786-3F5F-41A7-9098-9021454755CF}" type="presParOf" srcId="{A0AF61C1-AA8B-444A-B480-A00B92BF7756}" destId="{AC0146E9-1D75-4291-A54B-4085E7892262}" srcOrd="2" destOrd="0" presId="urn:microsoft.com/office/officeart/2018/5/layout/IconCircleLabelList"/>
    <dgm:cxn modelId="{50626C56-6FDE-4215-9C63-C4BD9E927493}" type="presParOf" srcId="{A0AF61C1-AA8B-444A-B480-A00B92BF7756}" destId="{A2657627-3DCC-4BAA-930B-DD1B9BCC4078}"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BF54EF-822D-4209-805B-49F89A59470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DD8C16-6246-4152-9A7E-0EB3961344C0}">
      <dgm:prSet/>
      <dgm:spPr/>
      <dgm:t>
        <a:bodyPr/>
        <a:lstStyle/>
        <a:p>
          <a:pPr>
            <a:defRPr cap="all"/>
          </a:pPr>
          <a:r>
            <a:rPr lang="en-US"/>
            <a:t>Key to surveillance, healthcare monitoring, and HCI.</a:t>
          </a:r>
        </a:p>
      </dgm:t>
    </dgm:pt>
    <dgm:pt modelId="{4B07D205-6000-4C09-9A7F-045191833C24}" type="parTrans" cxnId="{9E4463AE-EE7C-42D5-B389-5B9B50F2B442}">
      <dgm:prSet/>
      <dgm:spPr/>
      <dgm:t>
        <a:bodyPr/>
        <a:lstStyle/>
        <a:p>
          <a:endParaRPr lang="en-US"/>
        </a:p>
      </dgm:t>
    </dgm:pt>
    <dgm:pt modelId="{794D8F85-2408-48FA-B9A7-A09760E7F70B}" type="sibTrans" cxnId="{9E4463AE-EE7C-42D5-B389-5B9B50F2B442}">
      <dgm:prSet/>
      <dgm:spPr/>
      <dgm:t>
        <a:bodyPr/>
        <a:lstStyle/>
        <a:p>
          <a:endParaRPr lang="en-US"/>
        </a:p>
      </dgm:t>
    </dgm:pt>
    <dgm:pt modelId="{FB07DA46-9478-40B4-A080-A5AFA26F3B0D}">
      <dgm:prSet/>
      <dgm:spPr/>
      <dgm:t>
        <a:bodyPr/>
        <a:lstStyle/>
        <a:p>
          <a:pPr>
            <a:defRPr cap="all"/>
          </a:pPr>
          <a:r>
            <a:rPr lang="en-US"/>
            <a:t>Need models that capture both spatial and temporal cues in video.</a:t>
          </a:r>
        </a:p>
      </dgm:t>
    </dgm:pt>
    <dgm:pt modelId="{8EBC86E8-91CB-425F-AAE3-5B49040828F2}" type="parTrans" cxnId="{15D5FC17-1B21-4CFC-A70F-7765B7205238}">
      <dgm:prSet/>
      <dgm:spPr/>
      <dgm:t>
        <a:bodyPr/>
        <a:lstStyle/>
        <a:p>
          <a:endParaRPr lang="en-US"/>
        </a:p>
      </dgm:t>
    </dgm:pt>
    <dgm:pt modelId="{FD66C3FA-2109-4450-99DF-EEB35A33C0F5}" type="sibTrans" cxnId="{15D5FC17-1B21-4CFC-A70F-7765B7205238}">
      <dgm:prSet/>
      <dgm:spPr/>
      <dgm:t>
        <a:bodyPr/>
        <a:lstStyle/>
        <a:p>
          <a:endParaRPr lang="en-US"/>
        </a:p>
      </dgm:t>
    </dgm:pt>
    <dgm:pt modelId="{641DA6FC-E629-47A6-981E-96F561673C06}">
      <dgm:prSet/>
      <dgm:spPr/>
      <dgm:t>
        <a:bodyPr/>
        <a:lstStyle/>
        <a:p>
          <a:pPr>
            <a:defRPr cap="all"/>
          </a:pPr>
          <a:r>
            <a:rPr lang="en-US"/>
            <a:t>Goal: classify complex activities in untrimmed clips efficiently.</a:t>
          </a:r>
        </a:p>
      </dgm:t>
    </dgm:pt>
    <dgm:pt modelId="{45CBD9EF-5DCE-4DE2-8A3F-DC1ED4C369BA}" type="parTrans" cxnId="{6FED55EB-EA6F-4320-AF6C-5493682EF3A1}">
      <dgm:prSet/>
      <dgm:spPr/>
      <dgm:t>
        <a:bodyPr/>
        <a:lstStyle/>
        <a:p>
          <a:endParaRPr lang="en-US"/>
        </a:p>
      </dgm:t>
    </dgm:pt>
    <dgm:pt modelId="{A7C38F27-635C-46F4-9041-FD2458B42835}" type="sibTrans" cxnId="{6FED55EB-EA6F-4320-AF6C-5493682EF3A1}">
      <dgm:prSet/>
      <dgm:spPr/>
      <dgm:t>
        <a:bodyPr/>
        <a:lstStyle/>
        <a:p>
          <a:endParaRPr lang="en-US"/>
        </a:p>
      </dgm:t>
    </dgm:pt>
    <dgm:pt modelId="{47E05715-8B30-48E3-B351-5B2E9AF27480}" type="pres">
      <dgm:prSet presAssocID="{A8BF54EF-822D-4209-805B-49F89A594707}" presName="root" presStyleCnt="0">
        <dgm:presLayoutVars>
          <dgm:dir/>
          <dgm:resizeHandles val="exact"/>
        </dgm:presLayoutVars>
      </dgm:prSet>
      <dgm:spPr/>
    </dgm:pt>
    <dgm:pt modelId="{EE84CDB1-1DE2-4197-BA7C-32F0F75D6BE8}" type="pres">
      <dgm:prSet presAssocID="{49DD8C16-6246-4152-9A7E-0EB3961344C0}" presName="compNode" presStyleCnt="0"/>
      <dgm:spPr/>
    </dgm:pt>
    <dgm:pt modelId="{592DC142-6B93-4523-B9AE-A782B67050EE}" type="pres">
      <dgm:prSet presAssocID="{49DD8C16-6246-4152-9A7E-0EB3961344C0}" presName="iconBgRect" presStyleLbl="bgShp" presStyleIdx="0" presStyleCnt="3"/>
      <dgm:spPr/>
    </dgm:pt>
    <dgm:pt modelId="{D5DBFFD4-89D7-441B-9DDD-44066F80BD24}" type="pres">
      <dgm:prSet presAssocID="{49DD8C16-6246-4152-9A7E-0EB3961344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DFB1B865-F4A7-4FCF-8762-417442B610E6}" type="pres">
      <dgm:prSet presAssocID="{49DD8C16-6246-4152-9A7E-0EB3961344C0}" presName="spaceRect" presStyleCnt="0"/>
      <dgm:spPr/>
    </dgm:pt>
    <dgm:pt modelId="{8F04444A-E72F-4262-A18F-C130124DB599}" type="pres">
      <dgm:prSet presAssocID="{49DD8C16-6246-4152-9A7E-0EB3961344C0}" presName="textRect" presStyleLbl="revTx" presStyleIdx="0" presStyleCnt="3">
        <dgm:presLayoutVars>
          <dgm:chMax val="1"/>
          <dgm:chPref val="1"/>
        </dgm:presLayoutVars>
      </dgm:prSet>
      <dgm:spPr/>
    </dgm:pt>
    <dgm:pt modelId="{2DB1BD83-D092-43CC-AF60-1B31275445B8}" type="pres">
      <dgm:prSet presAssocID="{794D8F85-2408-48FA-B9A7-A09760E7F70B}" presName="sibTrans" presStyleCnt="0"/>
      <dgm:spPr/>
    </dgm:pt>
    <dgm:pt modelId="{E9E93673-FE26-40A3-941D-2E87532D783A}" type="pres">
      <dgm:prSet presAssocID="{FB07DA46-9478-40B4-A080-A5AFA26F3B0D}" presName="compNode" presStyleCnt="0"/>
      <dgm:spPr/>
    </dgm:pt>
    <dgm:pt modelId="{838A8795-AA8A-4D11-BE5F-7CCA114BDD51}" type="pres">
      <dgm:prSet presAssocID="{FB07DA46-9478-40B4-A080-A5AFA26F3B0D}" presName="iconBgRect" presStyleLbl="bgShp" presStyleIdx="1" presStyleCnt="3"/>
      <dgm:spPr/>
    </dgm:pt>
    <dgm:pt modelId="{F14A5C0D-C516-46A9-89AB-362B6902B73F}" type="pres">
      <dgm:prSet presAssocID="{FB07DA46-9478-40B4-A080-A5AFA26F3B0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74A7EB3B-79AD-4D79-93C5-D8DB3BCE5F76}" type="pres">
      <dgm:prSet presAssocID="{FB07DA46-9478-40B4-A080-A5AFA26F3B0D}" presName="spaceRect" presStyleCnt="0"/>
      <dgm:spPr/>
    </dgm:pt>
    <dgm:pt modelId="{AFE3042D-E018-48B5-B605-2EFFAF03957F}" type="pres">
      <dgm:prSet presAssocID="{FB07DA46-9478-40B4-A080-A5AFA26F3B0D}" presName="textRect" presStyleLbl="revTx" presStyleIdx="1" presStyleCnt="3">
        <dgm:presLayoutVars>
          <dgm:chMax val="1"/>
          <dgm:chPref val="1"/>
        </dgm:presLayoutVars>
      </dgm:prSet>
      <dgm:spPr/>
    </dgm:pt>
    <dgm:pt modelId="{8C71B03C-47DD-4DE6-BC4F-8B42EC2821C4}" type="pres">
      <dgm:prSet presAssocID="{FD66C3FA-2109-4450-99DF-EEB35A33C0F5}" presName="sibTrans" presStyleCnt="0"/>
      <dgm:spPr/>
    </dgm:pt>
    <dgm:pt modelId="{3520D53F-5DE9-420E-9FBA-50C8C6E0F123}" type="pres">
      <dgm:prSet presAssocID="{641DA6FC-E629-47A6-981E-96F561673C06}" presName="compNode" presStyleCnt="0"/>
      <dgm:spPr/>
    </dgm:pt>
    <dgm:pt modelId="{5F0E57FC-BB80-482A-95E1-2EB3CA04C43D}" type="pres">
      <dgm:prSet presAssocID="{641DA6FC-E629-47A6-981E-96F561673C06}" presName="iconBgRect" presStyleLbl="bgShp" presStyleIdx="2" presStyleCnt="3"/>
      <dgm:spPr/>
    </dgm:pt>
    <dgm:pt modelId="{CC53DBEB-D0A7-4891-B3E4-3CD33342DA5A}" type="pres">
      <dgm:prSet presAssocID="{641DA6FC-E629-47A6-981E-96F561673C0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A437A994-565E-4148-AFEA-5216C68E6E53}" type="pres">
      <dgm:prSet presAssocID="{641DA6FC-E629-47A6-981E-96F561673C06}" presName="spaceRect" presStyleCnt="0"/>
      <dgm:spPr/>
    </dgm:pt>
    <dgm:pt modelId="{7CBD3CB4-7FDB-40F6-8FFD-A972A440C0E7}" type="pres">
      <dgm:prSet presAssocID="{641DA6FC-E629-47A6-981E-96F561673C06}" presName="textRect" presStyleLbl="revTx" presStyleIdx="2" presStyleCnt="3">
        <dgm:presLayoutVars>
          <dgm:chMax val="1"/>
          <dgm:chPref val="1"/>
        </dgm:presLayoutVars>
      </dgm:prSet>
      <dgm:spPr/>
    </dgm:pt>
  </dgm:ptLst>
  <dgm:cxnLst>
    <dgm:cxn modelId="{0DF18716-F8F4-4080-8FDF-91CDA2D8A6B2}" type="presOf" srcId="{A8BF54EF-822D-4209-805B-49F89A594707}" destId="{47E05715-8B30-48E3-B351-5B2E9AF27480}" srcOrd="0" destOrd="0" presId="urn:microsoft.com/office/officeart/2018/5/layout/IconCircleLabelList"/>
    <dgm:cxn modelId="{15D5FC17-1B21-4CFC-A70F-7765B7205238}" srcId="{A8BF54EF-822D-4209-805B-49F89A594707}" destId="{FB07DA46-9478-40B4-A080-A5AFA26F3B0D}" srcOrd="1" destOrd="0" parTransId="{8EBC86E8-91CB-425F-AAE3-5B49040828F2}" sibTransId="{FD66C3FA-2109-4450-99DF-EEB35A33C0F5}"/>
    <dgm:cxn modelId="{9E4463AE-EE7C-42D5-B389-5B9B50F2B442}" srcId="{A8BF54EF-822D-4209-805B-49F89A594707}" destId="{49DD8C16-6246-4152-9A7E-0EB3961344C0}" srcOrd="0" destOrd="0" parTransId="{4B07D205-6000-4C09-9A7F-045191833C24}" sibTransId="{794D8F85-2408-48FA-B9A7-A09760E7F70B}"/>
    <dgm:cxn modelId="{44BF04BB-5DD6-42D9-A8BE-248129FF94BF}" type="presOf" srcId="{FB07DA46-9478-40B4-A080-A5AFA26F3B0D}" destId="{AFE3042D-E018-48B5-B605-2EFFAF03957F}" srcOrd="0" destOrd="0" presId="urn:microsoft.com/office/officeart/2018/5/layout/IconCircleLabelList"/>
    <dgm:cxn modelId="{6FED55EB-EA6F-4320-AF6C-5493682EF3A1}" srcId="{A8BF54EF-822D-4209-805B-49F89A594707}" destId="{641DA6FC-E629-47A6-981E-96F561673C06}" srcOrd="2" destOrd="0" parTransId="{45CBD9EF-5DCE-4DE2-8A3F-DC1ED4C369BA}" sibTransId="{A7C38F27-635C-46F4-9041-FD2458B42835}"/>
    <dgm:cxn modelId="{813031F7-7E1C-4BF6-A1A8-EC899EE6562C}" type="presOf" srcId="{641DA6FC-E629-47A6-981E-96F561673C06}" destId="{7CBD3CB4-7FDB-40F6-8FFD-A972A440C0E7}" srcOrd="0" destOrd="0" presId="urn:microsoft.com/office/officeart/2018/5/layout/IconCircleLabelList"/>
    <dgm:cxn modelId="{64B745FD-F142-4B1B-84B8-4A83842B0A43}" type="presOf" srcId="{49DD8C16-6246-4152-9A7E-0EB3961344C0}" destId="{8F04444A-E72F-4262-A18F-C130124DB599}" srcOrd="0" destOrd="0" presId="urn:microsoft.com/office/officeart/2018/5/layout/IconCircleLabelList"/>
    <dgm:cxn modelId="{3DD88A08-B58B-4155-9B3A-A8AEA8D15D17}" type="presParOf" srcId="{47E05715-8B30-48E3-B351-5B2E9AF27480}" destId="{EE84CDB1-1DE2-4197-BA7C-32F0F75D6BE8}" srcOrd="0" destOrd="0" presId="urn:microsoft.com/office/officeart/2018/5/layout/IconCircleLabelList"/>
    <dgm:cxn modelId="{AB332627-2965-44FD-9AEA-196BB0F2672A}" type="presParOf" srcId="{EE84CDB1-1DE2-4197-BA7C-32F0F75D6BE8}" destId="{592DC142-6B93-4523-B9AE-A782B67050EE}" srcOrd="0" destOrd="0" presId="urn:microsoft.com/office/officeart/2018/5/layout/IconCircleLabelList"/>
    <dgm:cxn modelId="{57A7FE5A-B2F2-4BD7-BDF9-0D3E63E8F5CA}" type="presParOf" srcId="{EE84CDB1-1DE2-4197-BA7C-32F0F75D6BE8}" destId="{D5DBFFD4-89D7-441B-9DDD-44066F80BD24}" srcOrd="1" destOrd="0" presId="urn:microsoft.com/office/officeart/2018/5/layout/IconCircleLabelList"/>
    <dgm:cxn modelId="{F338BA84-C382-46B2-BCF0-80482F5A6A98}" type="presParOf" srcId="{EE84CDB1-1DE2-4197-BA7C-32F0F75D6BE8}" destId="{DFB1B865-F4A7-4FCF-8762-417442B610E6}" srcOrd="2" destOrd="0" presId="urn:microsoft.com/office/officeart/2018/5/layout/IconCircleLabelList"/>
    <dgm:cxn modelId="{D10D9D89-CD1D-4D23-8AB4-EBA9BE33A032}" type="presParOf" srcId="{EE84CDB1-1DE2-4197-BA7C-32F0F75D6BE8}" destId="{8F04444A-E72F-4262-A18F-C130124DB599}" srcOrd="3" destOrd="0" presId="urn:microsoft.com/office/officeart/2018/5/layout/IconCircleLabelList"/>
    <dgm:cxn modelId="{952A5745-C2B9-4F13-AE3D-7C05285A1937}" type="presParOf" srcId="{47E05715-8B30-48E3-B351-5B2E9AF27480}" destId="{2DB1BD83-D092-43CC-AF60-1B31275445B8}" srcOrd="1" destOrd="0" presId="urn:microsoft.com/office/officeart/2018/5/layout/IconCircleLabelList"/>
    <dgm:cxn modelId="{7AE39ED8-76F0-49D2-9F9D-BA1B15CE434F}" type="presParOf" srcId="{47E05715-8B30-48E3-B351-5B2E9AF27480}" destId="{E9E93673-FE26-40A3-941D-2E87532D783A}" srcOrd="2" destOrd="0" presId="urn:microsoft.com/office/officeart/2018/5/layout/IconCircleLabelList"/>
    <dgm:cxn modelId="{86DE7B56-C768-442F-A0D3-F49445275DC6}" type="presParOf" srcId="{E9E93673-FE26-40A3-941D-2E87532D783A}" destId="{838A8795-AA8A-4D11-BE5F-7CCA114BDD51}" srcOrd="0" destOrd="0" presId="urn:microsoft.com/office/officeart/2018/5/layout/IconCircleLabelList"/>
    <dgm:cxn modelId="{19E64307-8098-4FA6-8C21-4FA30888EB33}" type="presParOf" srcId="{E9E93673-FE26-40A3-941D-2E87532D783A}" destId="{F14A5C0D-C516-46A9-89AB-362B6902B73F}" srcOrd="1" destOrd="0" presId="urn:microsoft.com/office/officeart/2018/5/layout/IconCircleLabelList"/>
    <dgm:cxn modelId="{B12EF6E7-DD16-4577-BB01-BC36F8D4DF70}" type="presParOf" srcId="{E9E93673-FE26-40A3-941D-2E87532D783A}" destId="{74A7EB3B-79AD-4D79-93C5-D8DB3BCE5F76}" srcOrd="2" destOrd="0" presId="urn:microsoft.com/office/officeart/2018/5/layout/IconCircleLabelList"/>
    <dgm:cxn modelId="{91B40CBB-1708-49C0-931D-744A0ECE97FD}" type="presParOf" srcId="{E9E93673-FE26-40A3-941D-2E87532D783A}" destId="{AFE3042D-E018-48B5-B605-2EFFAF03957F}" srcOrd="3" destOrd="0" presId="urn:microsoft.com/office/officeart/2018/5/layout/IconCircleLabelList"/>
    <dgm:cxn modelId="{F1584556-DF34-46FF-A15F-6F3326438DFE}" type="presParOf" srcId="{47E05715-8B30-48E3-B351-5B2E9AF27480}" destId="{8C71B03C-47DD-4DE6-BC4F-8B42EC2821C4}" srcOrd="3" destOrd="0" presId="urn:microsoft.com/office/officeart/2018/5/layout/IconCircleLabelList"/>
    <dgm:cxn modelId="{7ABC2359-DA3F-4F83-B5B8-B59C5FBA7F6B}" type="presParOf" srcId="{47E05715-8B30-48E3-B351-5B2E9AF27480}" destId="{3520D53F-5DE9-420E-9FBA-50C8C6E0F123}" srcOrd="4" destOrd="0" presId="urn:microsoft.com/office/officeart/2018/5/layout/IconCircleLabelList"/>
    <dgm:cxn modelId="{588E7DDC-635E-41D2-B066-6E421BC4426A}" type="presParOf" srcId="{3520D53F-5DE9-420E-9FBA-50C8C6E0F123}" destId="{5F0E57FC-BB80-482A-95E1-2EB3CA04C43D}" srcOrd="0" destOrd="0" presId="urn:microsoft.com/office/officeart/2018/5/layout/IconCircleLabelList"/>
    <dgm:cxn modelId="{748A4284-6E2A-4BC2-8955-5F7AA0777C8C}" type="presParOf" srcId="{3520D53F-5DE9-420E-9FBA-50C8C6E0F123}" destId="{CC53DBEB-D0A7-4891-B3E4-3CD33342DA5A}" srcOrd="1" destOrd="0" presId="urn:microsoft.com/office/officeart/2018/5/layout/IconCircleLabelList"/>
    <dgm:cxn modelId="{0360132F-D72C-4459-94FD-C6D09CB704C9}" type="presParOf" srcId="{3520D53F-5DE9-420E-9FBA-50C8C6E0F123}" destId="{A437A994-565E-4148-AFEA-5216C68E6E53}" srcOrd="2" destOrd="0" presId="urn:microsoft.com/office/officeart/2018/5/layout/IconCircleLabelList"/>
    <dgm:cxn modelId="{C8A30AF8-7C3C-4B73-BC21-1548A4C5E5F6}" type="presParOf" srcId="{3520D53F-5DE9-420E-9FBA-50C8C6E0F123}" destId="{7CBD3CB4-7FDB-40F6-8FFD-A972A440C0E7}"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4141E7-3A18-4187-9D26-EEDD921F524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4B60166-EC2F-4E49-B499-5F812DD9B6E5}">
      <dgm:prSet/>
      <dgm:spPr/>
      <dgm:t>
        <a:bodyPr/>
        <a:lstStyle/>
        <a:p>
          <a:r>
            <a:rPr lang="en-US"/>
            <a:t>6,600+ YouTube clips across 50 activity classes.</a:t>
          </a:r>
        </a:p>
      </dgm:t>
    </dgm:pt>
    <dgm:pt modelId="{69432D1F-AC8C-4241-B990-E13FA1834D50}" type="parTrans" cxnId="{7DA1F1DF-6072-41CF-9274-AA09D7306E87}">
      <dgm:prSet/>
      <dgm:spPr/>
      <dgm:t>
        <a:bodyPr/>
        <a:lstStyle/>
        <a:p>
          <a:endParaRPr lang="en-US"/>
        </a:p>
      </dgm:t>
    </dgm:pt>
    <dgm:pt modelId="{929B80E2-FFF4-4522-BCC8-E0D6BCFCA616}" type="sibTrans" cxnId="{7DA1F1DF-6072-41CF-9274-AA09D7306E87}">
      <dgm:prSet/>
      <dgm:spPr/>
      <dgm:t>
        <a:bodyPr/>
        <a:lstStyle/>
        <a:p>
          <a:endParaRPr lang="en-US"/>
        </a:p>
      </dgm:t>
    </dgm:pt>
    <dgm:pt modelId="{E199600F-3E93-4FAE-81ED-F260E78942C1}">
      <dgm:prSet/>
      <dgm:spPr/>
      <dgm:t>
        <a:bodyPr/>
        <a:lstStyle/>
        <a:p>
          <a:r>
            <a:rPr lang="en-US"/>
            <a:t>Selected 4 diverse classes: WalkingWithDog, TaiChi, Swing, HorseRace.</a:t>
          </a:r>
        </a:p>
      </dgm:t>
    </dgm:pt>
    <dgm:pt modelId="{976B5A4F-5C78-4B56-8536-51D216A10CCF}" type="parTrans" cxnId="{1A1656C1-9043-4255-8941-DA2D8735E11E}">
      <dgm:prSet/>
      <dgm:spPr/>
      <dgm:t>
        <a:bodyPr/>
        <a:lstStyle/>
        <a:p>
          <a:endParaRPr lang="en-US"/>
        </a:p>
      </dgm:t>
    </dgm:pt>
    <dgm:pt modelId="{821087AF-99AF-477E-87FC-CDF1F3EBB21B}" type="sibTrans" cxnId="{1A1656C1-9043-4255-8941-DA2D8735E11E}">
      <dgm:prSet/>
      <dgm:spPr/>
      <dgm:t>
        <a:bodyPr/>
        <a:lstStyle/>
        <a:p>
          <a:endParaRPr lang="en-US"/>
        </a:p>
      </dgm:t>
    </dgm:pt>
    <dgm:pt modelId="{4B00095B-A782-4FBB-BA34-FF0381D4D976}">
      <dgm:prSet/>
      <dgm:spPr/>
      <dgm:t>
        <a:bodyPr/>
        <a:lstStyle/>
        <a:p>
          <a:r>
            <a:rPr lang="en-US"/>
            <a:t>Pre‑processing: frame extraction (20 frames/clip), resize 64×64, normalization, one‑hot labels.</a:t>
          </a:r>
        </a:p>
      </dgm:t>
    </dgm:pt>
    <dgm:pt modelId="{E8F85733-2E1F-4AA5-9870-57B0BBCAA6BB}" type="parTrans" cxnId="{FF7AE900-9E7A-4F8B-854A-709FE96AE706}">
      <dgm:prSet/>
      <dgm:spPr/>
      <dgm:t>
        <a:bodyPr/>
        <a:lstStyle/>
        <a:p>
          <a:endParaRPr lang="en-US"/>
        </a:p>
      </dgm:t>
    </dgm:pt>
    <dgm:pt modelId="{88B68AE8-6894-4B47-B67A-5ECF1BBFB87D}" type="sibTrans" cxnId="{FF7AE900-9E7A-4F8B-854A-709FE96AE706}">
      <dgm:prSet/>
      <dgm:spPr/>
      <dgm:t>
        <a:bodyPr/>
        <a:lstStyle/>
        <a:p>
          <a:endParaRPr lang="en-US"/>
        </a:p>
      </dgm:t>
    </dgm:pt>
    <dgm:pt modelId="{791D0A57-505F-42B4-B027-533ACE4AC639}" type="pres">
      <dgm:prSet presAssocID="{984141E7-3A18-4187-9D26-EEDD921F5247}" presName="root" presStyleCnt="0">
        <dgm:presLayoutVars>
          <dgm:dir/>
          <dgm:resizeHandles val="exact"/>
        </dgm:presLayoutVars>
      </dgm:prSet>
      <dgm:spPr/>
    </dgm:pt>
    <dgm:pt modelId="{D6119844-EE81-4236-B0D6-2B5751F26FC3}" type="pres">
      <dgm:prSet presAssocID="{64B60166-EC2F-4E49-B499-5F812DD9B6E5}" presName="compNode" presStyleCnt="0"/>
      <dgm:spPr/>
    </dgm:pt>
    <dgm:pt modelId="{C0D5560E-99C6-46EA-A081-E826F63DF8CF}" type="pres">
      <dgm:prSet presAssocID="{64B60166-EC2F-4E49-B499-5F812DD9B6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F3BCA9CD-3B6D-4C93-A33F-7D24A9E45EF4}" type="pres">
      <dgm:prSet presAssocID="{64B60166-EC2F-4E49-B499-5F812DD9B6E5}" presName="spaceRect" presStyleCnt="0"/>
      <dgm:spPr/>
    </dgm:pt>
    <dgm:pt modelId="{EE8A7250-225E-434C-BB0E-D2D4FEF85CC6}" type="pres">
      <dgm:prSet presAssocID="{64B60166-EC2F-4E49-B499-5F812DD9B6E5}" presName="textRect" presStyleLbl="revTx" presStyleIdx="0" presStyleCnt="3">
        <dgm:presLayoutVars>
          <dgm:chMax val="1"/>
          <dgm:chPref val="1"/>
        </dgm:presLayoutVars>
      </dgm:prSet>
      <dgm:spPr/>
    </dgm:pt>
    <dgm:pt modelId="{F66543BF-9F99-40DE-9768-53870454FF43}" type="pres">
      <dgm:prSet presAssocID="{929B80E2-FFF4-4522-BCC8-E0D6BCFCA616}" presName="sibTrans" presStyleCnt="0"/>
      <dgm:spPr/>
    </dgm:pt>
    <dgm:pt modelId="{71CEB263-CC4F-420D-9121-FD4037AF38C6}" type="pres">
      <dgm:prSet presAssocID="{E199600F-3E93-4FAE-81ED-F260E78942C1}" presName="compNode" presStyleCnt="0"/>
      <dgm:spPr/>
    </dgm:pt>
    <dgm:pt modelId="{B33C881B-1D1C-44DF-9FC2-8A5003ABCEED}" type="pres">
      <dgm:prSet presAssocID="{E199600F-3E93-4FAE-81ED-F260E78942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olf"/>
        </a:ext>
      </dgm:extLst>
    </dgm:pt>
    <dgm:pt modelId="{4FBB2205-3095-47AA-B9A9-19841852010E}" type="pres">
      <dgm:prSet presAssocID="{E199600F-3E93-4FAE-81ED-F260E78942C1}" presName="spaceRect" presStyleCnt="0"/>
      <dgm:spPr/>
    </dgm:pt>
    <dgm:pt modelId="{B32CF18A-F2F9-4821-9EAA-6431A42FF92C}" type="pres">
      <dgm:prSet presAssocID="{E199600F-3E93-4FAE-81ED-F260E78942C1}" presName="textRect" presStyleLbl="revTx" presStyleIdx="1" presStyleCnt="3">
        <dgm:presLayoutVars>
          <dgm:chMax val="1"/>
          <dgm:chPref val="1"/>
        </dgm:presLayoutVars>
      </dgm:prSet>
      <dgm:spPr/>
    </dgm:pt>
    <dgm:pt modelId="{C06BBBBF-AE03-4B7C-9AAF-4C2D65E844C4}" type="pres">
      <dgm:prSet presAssocID="{821087AF-99AF-477E-87FC-CDF1F3EBB21B}" presName="sibTrans" presStyleCnt="0"/>
      <dgm:spPr/>
    </dgm:pt>
    <dgm:pt modelId="{FBBBED52-E9F1-4D1D-9CB6-43DD326CB09E}" type="pres">
      <dgm:prSet presAssocID="{4B00095B-A782-4FBB-BA34-FF0381D4D976}" presName="compNode" presStyleCnt="0"/>
      <dgm:spPr/>
    </dgm:pt>
    <dgm:pt modelId="{5054DBA5-2FF9-447E-B93B-7BF2D86FB541}" type="pres">
      <dgm:prSet presAssocID="{4B00095B-A782-4FBB-BA34-FF0381D4D9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s"/>
        </a:ext>
      </dgm:extLst>
    </dgm:pt>
    <dgm:pt modelId="{2BD90447-5983-4842-9136-74019EBC179F}" type="pres">
      <dgm:prSet presAssocID="{4B00095B-A782-4FBB-BA34-FF0381D4D976}" presName="spaceRect" presStyleCnt="0"/>
      <dgm:spPr/>
    </dgm:pt>
    <dgm:pt modelId="{E5080CC1-4D3C-43CA-A72A-C94D226889E9}" type="pres">
      <dgm:prSet presAssocID="{4B00095B-A782-4FBB-BA34-FF0381D4D976}" presName="textRect" presStyleLbl="revTx" presStyleIdx="2" presStyleCnt="3">
        <dgm:presLayoutVars>
          <dgm:chMax val="1"/>
          <dgm:chPref val="1"/>
        </dgm:presLayoutVars>
      </dgm:prSet>
      <dgm:spPr/>
    </dgm:pt>
  </dgm:ptLst>
  <dgm:cxnLst>
    <dgm:cxn modelId="{FF7AE900-9E7A-4F8B-854A-709FE96AE706}" srcId="{984141E7-3A18-4187-9D26-EEDD921F5247}" destId="{4B00095B-A782-4FBB-BA34-FF0381D4D976}" srcOrd="2" destOrd="0" parTransId="{E8F85733-2E1F-4AA5-9870-57B0BBCAA6BB}" sibTransId="{88B68AE8-6894-4B47-B67A-5ECF1BBFB87D}"/>
    <dgm:cxn modelId="{6B320F09-6A52-4A17-B209-1FAC3D3A154D}" type="presOf" srcId="{984141E7-3A18-4187-9D26-EEDD921F5247}" destId="{791D0A57-505F-42B4-B027-533ACE4AC639}" srcOrd="0" destOrd="0" presId="urn:microsoft.com/office/officeart/2018/2/layout/IconLabelList"/>
    <dgm:cxn modelId="{29B6FE13-0E6F-4585-837E-53EA0CDB4645}" type="presOf" srcId="{4B00095B-A782-4FBB-BA34-FF0381D4D976}" destId="{E5080CC1-4D3C-43CA-A72A-C94D226889E9}" srcOrd="0" destOrd="0" presId="urn:microsoft.com/office/officeart/2018/2/layout/IconLabelList"/>
    <dgm:cxn modelId="{FD757049-00CE-4ED2-8A0D-D918194AD332}" type="presOf" srcId="{64B60166-EC2F-4E49-B499-5F812DD9B6E5}" destId="{EE8A7250-225E-434C-BB0E-D2D4FEF85CC6}" srcOrd="0" destOrd="0" presId="urn:microsoft.com/office/officeart/2018/2/layout/IconLabelList"/>
    <dgm:cxn modelId="{1A1656C1-9043-4255-8941-DA2D8735E11E}" srcId="{984141E7-3A18-4187-9D26-EEDD921F5247}" destId="{E199600F-3E93-4FAE-81ED-F260E78942C1}" srcOrd="1" destOrd="0" parTransId="{976B5A4F-5C78-4B56-8536-51D216A10CCF}" sibTransId="{821087AF-99AF-477E-87FC-CDF1F3EBB21B}"/>
    <dgm:cxn modelId="{22E46FD9-E13C-43F6-B109-5614E683F3A8}" type="presOf" srcId="{E199600F-3E93-4FAE-81ED-F260E78942C1}" destId="{B32CF18A-F2F9-4821-9EAA-6431A42FF92C}" srcOrd="0" destOrd="0" presId="urn:microsoft.com/office/officeart/2018/2/layout/IconLabelList"/>
    <dgm:cxn modelId="{7DA1F1DF-6072-41CF-9274-AA09D7306E87}" srcId="{984141E7-3A18-4187-9D26-EEDD921F5247}" destId="{64B60166-EC2F-4E49-B499-5F812DD9B6E5}" srcOrd="0" destOrd="0" parTransId="{69432D1F-AC8C-4241-B990-E13FA1834D50}" sibTransId="{929B80E2-FFF4-4522-BCC8-E0D6BCFCA616}"/>
    <dgm:cxn modelId="{988F67E3-5A6A-429D-8874-3A9396E60EEF}" type="presParOf" srcId="{791D0A57-505F-42B4-B027-533ACE4AC639}" destId="{D6119844-EE81-4236-B0D6-2B5751F26FC3}" srcOrd="0" destOrd="0" presId="urn:microsoft.com/office/officeart/2018/2/layout/IconLabelList"/>
    <dgm:cxn modelId="{A81CFCB7-E00F-4182-BAE8-4CB3CD5CFB04}" type="presParOf" srcId="{D6119844-EE81-4236-B0D6-2B5751F26FC3}" destId="{C0D5560E-99C6-46EA-A081-E826F63DF8CF}" srcOrd="0" destOrd="0" presId="urn:microsoft.com/office/officeart/2018/2/layout/IconLabelList"/>
    <dgm:cxn modelId="{31A5D693-8FD3-4C6C-84FA-325EB52E5C1D}" type="presParOf" srcId="{D6119844-EE81-4236-B0D6-2B5751F26FC3}" destId="{F3BCA9CD-3B6D-4C93-A33F-7D24A9E45EF4}" srcOrd="1" destOrd="0" presId="urn:microsoft.com/office/officeart/2018/2/layout/IconLabelList"/>
    <dgm:cxn modelId="{B43C983B-E30C-4A14-B6B7-3685AE95331E}" type="presParOf" srcId="{D6119844-EE81-4236-B0D6-2B5751F26FC3}" destId="{EE8A7250-225E-434C-BB0E-D2D4FEF85CC6}" srcOrd="2" destOrd="0" presId="urn:microsoft.com/office/officeart/2018/2/layout/IconLabelList"/>
    <dgm:cxn modelId="{8EBCA0F3-5F63-4C98-8C54-57B689B69440}" type="presParOf" srcId="{791D0A57-505F-42B4-B027-533ACE4AC639}" destId="{F66543BF-9F99-40DE-9768-53870454FF43}" srcOrd="1" destOrd="0" presId="urn:microsoft.com/office/officeart/2018/2/layout/IconLabelList"/>
    <dgm:cxn modelId="{830AF1EF-77C5-4C72-B523-BB4496A22156}" type="presParOf" srcId="{791D0A57-505F-42B4-B027-533ACE4AC639}" destId="{71CEB263-CC4F-420D-9121-FD4037AF38C6}" srcOrd="2" destOrd="0" presId="urn:microsoft.com/office/officeart/2018/2/layout/IconLabelList"/>
    <dgm:cxn modelId="{E3D7D3D2-ED98-424A-BDB8-5207FB72E631}" type="presParOf" srcId="{71CEB263-CC4F-420D-9121-FD4037AF38C6}" destId="{B33C881B-1D1C-44DF-9FC2-8A5003ABCEED}" srcOrd="0" destOrd="0" presId="urn:microsoft.com/office/officeart/2018/2/layout/IconLabelList"/>
    <dgm:cxn modelId="{1C887B46-F0E5-4D12-8CDE-74BD900E846C}" type="presParOf" srcId="{71CEB263-CC4F-420D-9121-FD4037AF38C6}" destId="{4FBB2205-3095-47AA-B9A9-19841852010E}" srcOrd="1" destOrd="0" presId="urn:microsoft.com/office/officeart/2018/2/layout/IconLabelList"/>
    <dgm:cxn modelId="{479EFFB1-CB8C-4AEB-90CD-D961475B92CE}" type="presParOf" srcId="{71CEB263-CC4F-420D-9121-FD4037AF38C6}" destId="{B32CF18A-F2F9-4821-9EAA-6431A42FF92C}" srcOrd="2" destOrd="0" presId="urn:microsoft.com/office/officeart/2018/2/layout/IconLabelList"/>
    <dgm:cxn modelId="{1AFBCCBB-DE38-4255-BEE6-C19669BCFC89}" type="presParOf" srcId="{791D0A57-505F-42B4-B027-533ACE4AC639}" destId="{C06BBBBF-AE03-4B7C-9AAF-4C2D65E844C4}" srcOrd="3" destOrd="0" presId="urn:microsoft.com/office/officeart/2018/2/layout/IconLabelList"/>
    <dgm:cxn modelId="{559FC0BB-19FA-4A6E-8F73-9F8AFC0D4349}" type="presParOf" srcId="{791D0A57-505F-42B4-B027-533ACE4AC639}" destId="{FBBBED52-E9F1-4D1D-9CB6-43DD326CB09E}" srcOrd="4" destOrd="0" presId="urn:microsoft.com/office/officeart/2018/2/layout/IconLabelList"/>
    <dgm:cxn modelId="{65544346-A475-4761-B36A-246E7C7C0833}" type="presParOf" srcId="{FBBBED52-E9F1-4D1D-9CB6-43DD326CB09E}" destId="{5054DBA5-2FF9-447E-B93B-7BF2D86FB541}" srcOrd="0" destOrd="0" presId="urn:microsoft.com/office/officeart/2018/2/layout/IconLabelList"/>
    <dgm:cxn modelId="{28246881-B4B8-455B-8ECE-784D5A2244B6}" type="presParOf" srcId="{FBBBED52-E9F1-4D1D-9CB6-43DD326CB09E}" destId="{2BD90447-5983-4842-9136-74019EBC179F}" srcOrd="1" destOrd="0" presId="urn:microsoft.com/office/officeart/2018/2/layout/IconLabelList"/>
    <dgm:cxn modelId="{57559220-20A5-4F00-AAEB-DF7FA5D295F8}" type="presParOf" srcId="{FBBBED52-E9F1-4D1D-9CB6-43DD326CB09E}" destId="{E5080CC1-4D3C-43CA-A72A-C94D226889E9}"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175A8D-F2F7-440C-97EC-C1946F4269A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3B13CB0-E2AF-4FEC-A01F-D895702BD050}">
      <dgm:prSet/>
      <dgm:spPr/>
      <dgm:t>
        <a:bodyPr/>
        <a:lstStyle/>
        <a:p>
          <a:pPr>
            <a:lnSpc>
              <a:spcPct val="100000"/>
            </a:lnSpc>
          </a:pPr>
          <a:r>
            <a:rPr lang="en-US"/>
            <a:t>Data preparation ➜ Model design ➜ Training ➜ Evaluation.</a:t>
          </a:r>
        </a:p>
      </dgm:t>
    </dgm:pt>
    <dgm:pt modelId="{18A16155-C0D3-48D3-AB38-2F023F6E9737}" type="parTrans" cxnId="{F46FA7A3-9659-4A3D-A0DF-37486519AA71}">
      <dgm:prSet/>
      <dgm:spPr/>
      <dgm:t>
        <a:bodyPr/>
        <a:lstStyle/>
        <a:p>
          <a:endParaRPr lang="en-US"/>
        </a:p>
      </dgm:t>
    </dgm:pt>
    <dgm:pt modelId="{45A6E7CE-A672-4787-9BCC-B3E8F8B4F516}" type="sibTrans" cxnId="{F46FA7A3-9659-4A3D-A0DF-37486519AA71}">
      <dgm:prSet/>
      <dgm:spPr/>
      <dgm:t>
        <a:bodyPr/>
        <a:lstStyle/>
        <a:p>
          <a:endParaRPr lang="en-US"/>
        </a:p>
      </dgm:t>
    </dgm:pt>
    <dgm:pt modelId="{130A8123-AEBC-4C4D-92C5-88F0D95A60E3}">
      <dgm:prSet/>
      <dgm:spPr/>
      <dgm:t>
        <a:bodyPr/>
        <a:lstStyle/>
        <a:p>
          <a:pPr>
            <a:lnSpc>
              <a:spcPct val="100000"/>
            </a:lnSpc>
          </a:pPr>
          <a:r>
            <a:rPr lang="en-US"/>
            <a:t>Two deep architectures implemented:</a:t>
          </a:r>
        </a:p>
      </dgm:t>
    </dgm:pt>
    <dgm:pt modelId="{5E3F6275-5C99-4424-B227-73D4F8BF16C2}" type="parTrans" cxnId="{3F789322-85A1-4ABE-99EB-EB60AD1FBA32}">
      <dgm:prSet/>
      <dgm:spPr/>
      <dgm:t>
        <a:bodyPr/>
        <a:lstStyle/>
        <a:p>
          <a:endParaRPr lang="en-US"/>
        </a:p>
      </dgm:t>
    </dgm:pt>
    <dgm:pt modelId="{E1402C50-D917-467A-91CE-65E24F911559}" type="sibTrans" cxnId="{3F789322-85A1-4ABE-99EB-EB60AD1FBA32}">
      <dgm:prSet/>
      <dgm:spPr/>
      <dgm:t>
        <a:bodyPr/>
        <a:lstStyle/>
        <a:p>
          <a:endParaRPr lang="en-US"/>
        </a:p>
      </dgm:t>
    </dgm:pt>
    <dgm:pt modelId="{E54A32F2-8153-47DA-811C-879C79E2DD85}">
      <dgm:prSet/>
      <dgm:spPr/>
      <dgm:t>
        <a:bodyPr/>
        <a:lstStyle/>
        <a:p>
          <a:pPr>
            <a:lnSpc>
              <a:spcPct val="100000"/>
            </a:lnSpc>
          </a:pPr>
          <a:r>
            <a:rPr lang="en-US"/>
            <a:t>• ConvLSTM – convolution inside recurrent gates.</a:t>
          </a:r>
        </a:p>
      </dgm:t>
    </dgm:pt>
    <dgm:pt modelId="{E76C914B-77C6-49FE-A32B-95F788BBB15D}" type="parTrans" cxnId="{B4D367C6-7862-4202-9807-FD4D1F9CC84E}">
      <dgm:prSet/>
      <dgm:spPr/>
      <dgm:t>
        <a:bodyPr/>
        <a:lstStyle/>
        <a:p>
          <a:endParaRPr lang="en-US"/>
        </a:p>
      </dgm:t>
    </dgm:pt>
    <dgm:pt modelId="{AE0A78A2-2315-4E5D-A085-094242F13AEB}" type="sibTrans" cxnId="{B4D367C6-7862-4202-9807-FD4D1F9CC84E}">
      <dgm:prSet/>
      <dgm:spPr/>
      <dgm:t>
        <a:bodyPr/>
        <a:lstStyle/>
        <a:p>
          <a:endParaRPr lang="en-US"/>
        </a:p>
      </dgm:t>
    </dgm:pt>
    <dgm:pt modelId="{6AF7DE98-322C-4860-A3B9-952993BCBFFC}">
      <dgm:prSet/>
      <dgm:spPr/>
      <dgm:t>
        <a:bodyPr/>
        <a:lstStyle/>
        <a:p>
          <a:pPr>
            <a:lnSpc>
              <a:spcPct val="100000"/>
            </a:lnSpc>
          </a:pPr>
          <a:r>
            <a:rPr lang="en-US"/>
            <a:t>• LRCN – CNN feature extractor + LSTM sequence model.</a:t>
          </a:r>
        </a:p>
      </dgm:t>
    </dgm:pt>
    <dgm:pt modelId="{DEE9E719-F42C-42A3-9704-A9CBEEDEE01D}" type="parTrans" cxnId="{2EE03AD9-BD40-47E7-B591-6AB5A7C34044}">
      <dgm:prSet/>
      <dgm:spPr/>
      <dgm:t>
        <a:bodyPr/>
        <a:lstStyle/>
        <a:p>
          <a:endParaRPr lang="en-US"/>
        </a:p>
      </dgm:t>
    </dgm:pt>
    <dgm:pt modelId="{660CFE92-6A46-4AAF-AF26-A99859ACA420}" type="sibTrans" cxnId="{2EE03AD9-BD40-47E7-B591-6AB5A7C34044}">
      <dgm:prSet/>
      <dgm:spPr/>
      <dgm:t>
        <a:bodyPr/>
        <a:lstStyle/>
        <a:p>
          <a:endParaRPr lang="en-US"/>
        </a:p>
      </dgm:t>
    </dgm:pt>
    <dgm:pt modelId="{7F37BCD5-FF82-4D23-8192-C7A2B111A0C2}" type="pres">
      <dgm:prSet presAssocID="{CD175A8D-F2F7-440C-97EC-C1946F4269A3}" presName="root" presStyleCnt="0">
        <dgm:presLayoutVars>
          <dgm:dir/>
          <dgm:resizeHandles val="exact"/>
        </dgm:presLayoutVars>
      </dgm:prSet>
      <dgm:spPr/>
    </dgm:pt>
    <dgm:pt modelId="{25D0489A-BEC0-465E-9122-044CAC943111}" type="pres">
      <dgm:prSet presAssocID="{83B13CB0-E2AF-4FEC-A01F-D895702BD050}" presName="compNode" presStyleCnt="0"/>
      <dgm:spPr/>
    </dgm:pt>
    <dgm:pt modelId="{F8A380DC-4731-4D15-975C-10385163B118}" type="pres">
      <dgm:prSet presAssocID="{83B13CB0-E2AF-4FEC-A01F-D895702BD050}" presName="bgRect" presStyleLbl="bgShp" presStyleIdx="0" presStyleCnt="4"/>
      <dgm:spPr/>
    </dgm:pt>
    <dgm:pt modelId="{A10DBA73-D19E-4164-82F4-DEE5F44F6D9C}" type="pres">
      <dgm:prSet presAssocID="{83B13CB0-E2AF-4FEC-A01F-D895702BD05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7711D9C5-9689-4844-AA3F-0C97AF06243F}" type="pres">
      <dgm:prSet presAssocID="{83B13CB0-E2AF-4FEC-A01F-D895702BD050}" presName="spaceRect" presStyleCnt="0"/>
      <dgm:spPr/>
    </dgm:pt>
    <dgm:pt modelId="{C2F14D4A-B95D-4DD4-A1D1-D1CEC7558929}" type="pres">
      <dgm:prSet presAssocID="{83B13CB0-E2AF-4FEC-A01F-D895702BD050}" presName="parTx" presStyleLbl="revTx" presStyleIdx="0" presStyleCnt="4">
        <dgm:presLayoutVars>
          <dgm:chMax val="0"/>
          <dgm:chPref val="0"/>
        </dgm:presLayoutVars>
      </dgm:prSet>
      <dgm:spPr/>
    </dgm:pt>
    <dgm:pt modelId="{4E090EE9-604B-47BE-BF11-EE68FA906E39}" type="pres">
      <dgm:prSet presAssocID="{45A6E7CE-A672-4787-9BCC-B3E8F8B4F516}" presName="sibTrans" presStyleCnt="0"/>
      <dgm:spPr/>
    </dgm:pt>
    <dgm:pt modelId="{707EC0FE-FF7E-48B5-B0E0-E6CFB0D74B0B}" type="pres">
      <dgm:prSet presAssocID="{130A8123-AEBC-4C4D-92C5-88F0D95A60E3}" presName="compNode" presStyleCnt="0"/>
      <dgm:spPr/>
    </dgm:pt>
    <dgm:pt modelId="{70381AC3-1482-43DB-A92A-9D142690C441}" type="pres">
      <dgm:prSet presAssocID="{130A8123-AEBC-4C4D-92C5-88F0D95A60E3}" presName="bgRect" presStyleLbl="bgShp" presStyleIdx="1" presStyleCnt="4"/>
      <dgm:spPr/>
    </dgm:pt>
    <dgm:pt modelId="{7AF19B41-D13E-4B4B-B76D-3691E64C692C}" type="pres">
      <dgm:prSet presAssocID="{130A8123-AEBC-4C4D-92C5-88F0D95A60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22AC96A-E18D-4033-8799-B804341C33B2}" type="pres">
      <dgm:prSet presAssocID="{130A8123-AEBC-4C4D-92C5-88F0D95A60E3}" presName="spaceRect" presStyleCnt="0"/>
      <dgm:spPr/>
    </dgm:pt>
    <dgm:pt modelId="{4E92D07E-2EB5-494C-95F2-EF42FBC46ED8}" type="pres">
      <dgm:prSet presAssocID="{130A8123-AEBC-4C4D-92C5-88F0D95A60E3}" presName="parTx" presStyleLbl="revTx" presStyleIdx="1" presStyleCnt="4">
        <dgm:presLayoutVars>
          <dgm:chMax val="0"/>
          <dgm:chPref val="0"/>
        </dgm:presLayoutVars>
      </dgm:prSet>
      <dgm:spPr/>
    </dgm:pt>
    <dgm:pt modelId="{E8DB564D-A70A-4220-83C4-6E32678D21F6}" type="pres">
      <dgm:prSet presAssocID="{E1402C50-D917-467A-91CE-65E24F911559}" presName="sibTrans" presStyleCnt="0"/>
      <dgm:spPr/>
    </dgm:pt>
    <dgm:pt modelId="{840A822B-22F4-42DD-A258-93A360DAB5E2}" type="pres">
      <dgm:prSet presAssocID="{E54A32F2-8153-47DA-811C-879C79E2DD85}" presName="compNode" presStyleCnt="0"/>
      <dgm:spPr/>
    </dgm:pt>
    <dgm:pt modelId="{63D1D9D6-458B-4AE0-94AB-7ABF6C363D47}" type="pres">
      <dgm:prSet presAssocID="{E54A32F2-8153-47DA-811C-879C79E2DD85}" presName="bgRect" presStyleLbl="bgShp" presStyleIdx="2" presStyleCnt="4"/>
      <dgm:spPr/>
    </dgm:pt>
    <dgm:pt modelId="{04EA690E-9917-4815-9002-8E0A480D800C}" type="pres">
      <dgm:prSet presAssocID="{E54A32F2-8153-47DA-811C-879C79E2DD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220A18F9-D63C-4B9B-833C-F40DBC41D337}" type="pres">
      <dgm:prSet presAssocID="{E54A32F2-8153-47DA-811C-879C79E2DD85}" presName="spaceRect" presStyleCnt="0"/>
      <dgm:spPr/>
    </dgm:pt>
    <dgm:pt modelId="{1C7EE6EE-CC88-4A7C-926D-56C7E3D18C63}" type="pres">
      <dgm:prSet presAssocID="{E54A32F2-8153-47DA-811C-879C79E2DD85}" presName="parTx" presStyleLbl="revTx" presStyleIdx="2" presStyleCnt="4">
        <dgm:presLayoutVars>
          <dgm:chMax val="0"/>
          <dgm:chPref val="0"/>
        </dgm:presLayoutVars>
      </dgm:prSet>
      <dgm:spPr/>
    </dgm:pt>
    <dgm:pt modelId="{4DB66E61-5698-4FF2-9CBA-5701645B5A50}" type="pres">
      <dgm:prSet presAssocID="{AE0A78A2-2315-4E5D-A085-094242F13AEB}" presName="sibTrans" presStyleCnt="0"/>
      <dgm:spPr/>
    </dgm:pt>
    <dgm:pt modelId="{F0305F90-05EA-4138-BC56-F5B1BA27E07D}" type="pres">
      <dgm:prSet presAssocID="{6AF7DE98-322C-4860-A3B9-952993BCBFFC}" presName="compNode" presStyleCnt="0"/>
      <dgm:spPr/>
    </dgm:pt>
    <dgm:pt modelId="{417D5A9B-29FE-4DCE-BFC8-7E4D3CF3F632}" type="pres">
      <dgm:prSet presAssocID="{6AF7DE98-322C-4860-A3B9-952993BCBFFC}" presName="bgRect" presStyleLbl="bgShp" presStyleIdx="3" presStyleCnt="4"/>
      <dgm:spPr/>
    </dgm:pt>
    <dgm:pt modelId="{2D6688E2-135E-4348-B098-B3BBA181BF9B}" type="pres">
      <dgm:prSet presAssocID="{6AF7DE98-322C-4860-A3B9-952993BCBFF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levision"/>
        </a:ext>
      </dgm:extLst>
    </dgm:pt>
    <dgm:pt modelId="{CDBC2E45-FB8B-4889-8E62-11369379D183}" type="pres">
      <dgm:prSet presAssocID="{6AF7DE98-322C-4860-A3B9-952993BCBFFC}" presName="spaceRect" presStyleCnt="0"/>
      <dgm:spPr/>
    </dgm:pt>
    <dgm:pt modelId="{EE0DF714-6C72-49D9-A075-D524F5780FB9}" type="pres">
      <dgm:prSet presAssocID="{6AF7DE98-322C-4860-A3B9-952993BCBFFC}" presName="parTx" presStyleLbl="revTx" presStyleIdx="3" presStyleCnt="4">
        <dgm:presLayoutVars>
          <dgm:chMax val="0"/>
          <dgm:chPref val="0"/>
        </dgm:presLayoutVars>
      </dgm:prSet>
      <dgm:spPr/>
    </dgm:pt>
  </dgm:ptLst>
  <dgm:cxnLst>
    <dgm:cxn modelId="{0DAEFC03-050C-4E30-9161-46439647ACF8}" type="presOf" srcId="{83B13CB0-E2AF-4FEC-A01F-D895702BD050}" destId="{C2F14D4A-B95D-4DD4-A1D1-D1CEC7558929}" srcOrd="0" destOrd="0" presId="urn:microsoft.com/office/officeart/2018/2/layout/IconVerticalSolidList"/>
    <dgm:cxn modelId="{089E7115-CE00-44AF-A361-B3C0BFB7873F}" type="presOf" srcId="{6AF7DE98-322C-4860-A3B9-952993BCBFFC}" destId="{EE0DF714-6C72-49D9-A075-D524F5780FB9}" srcOrd="0" destOrd="0" presId="urn:microsoft.com/office/officeart/2018/2/layout/IconVerticalSolidList"/>
    <dgm:cxn modelId="{F766DE1D-7E1B-4969-86BF-93C111B7EA32}" type="presOf" srcId="{130A8123-AEBC-4C4D-92C5-88F0D95A60E3}" destId="{4E92D07E-2EB5-494C-95F2-EF42FBC46ED8}" srcOrd="0" destOrd="0" presId="urn:microsoft.com/office/officeart/2018/2/layout/IconVerticalSolidList"/>
    <dgm:cxn modelId="{3F789322-85A1-4ABE-99EB-EB60AD1FBA32}" srcId="{CD175A8D-F2F7-440C-97EC-C1946F4269A3}" destId="{130A8123-AEBC-4C4D-92C5-88F0D95A60E3}" srcOrd="1" destOrd="0" parTransId="{5E3F6275-5C99-4424-B227-73D4F8BF16C2}" sibTransId="{E1402C50-D917-467A-91CE-65E24F911559}"/>
    <dgm:cxn modelId="{F6F1504D-4C1F-4DDD-860A-6EAE0807AC06}" type="presOf" srcId="{CD175A8D-F2F7-440C-97EC-C1946F4269A3}" destId="{7F37BCD5-FF82-4D23-8192-C7A2B111A0C2}" srcOrd="0" destOrd="0" presId="urn:microsoft.com/office/officeart/2018/2/layout/IconVerticalSolidList"/>
    <dgm:cxn modelId="{E54FF88B-9FED-405F-AC5C-182817D006C0}" type="presOf" srcId="{E54A32F2-8153-47DA-811C-879C79E2DD85}" destId="{1C7EE6EE-CC88-4A7C-926D-56C7E3D18C63}" srcOrd="0" destOrd="0" presId="urn:microsoft.com/office/officeart/2018/2/layout/IconVerticalSolidList"/>
    <dgm:cxn modelId="{F46FA7A3-9659-4A3D-A0DF-37486519AA71}" srcId="{CD175A8D-F2F7-440C-97EC-C1946F4269A3}" destId="{83B13CB0-E2AF-4FEC-A01F-D895702BD050}" srcOrd="0" destOrd="0" parTransId="{18A16155-C0D3-48D3-AB38-2F023F6E9737}" sibTransId="{45A6E7CE-A672-4787-9BCC-B3E8F8B4F516}"/>
    <dgm:cxn modelId="{B4D367C6-7862-4202-9807-FD4D1F9CC84E}" srcId="{CD175A8D-F2F7-440C-97EC-C1946F4269A3}" destId="{E54A32F2-8153-47DA-811C-879C79E2DD85}" srcOrd="2" destOrd="0" parTransId="{E76C914B-77C6-49FE-A32B-95F788BBB15D}" sibTransId="{AE0A78A2-2315-4E5D-A085-094242F13AEB}"/>
    <dgm:cxn modelId="{2EE03AD9-BD40-47E7-B591-6AB5A7C34044}" srcId="{CD175A8D-F2F7-440C-97EC-C1946F4269A3}" destId="{6AF7DE98-322C-4860-A3B9-952993BCBFFC}" srcOrd="3" destOrd="0" parTransId="{DEE9E719-F42C-42A3-9704-A9CBEEDEE01D}" sibTransId="{660CFE92-6A46-4AAF-AF26-A99859ACA420}"/>
    <dgm:cxn modelId="{EB5A579A-5FA7-4C9F-9BDB-85CBB919D427}" type="presParOf" srcId="{7F37BCD5-FF82-4D23-8192-C7A2B111A0C2}" destId="{25D0489A-BEC0-465E-9122-044CAC943111}" srcOrd="0" destOrd="0" presId="urn:microsoft.com/office/officeart/2018/2/layout/IconVerticalSolidList"/>
    <dgm:cxn modelId="{42C395A3-A75A-4003-8E22-884FA72521D5}" type="presParOf" srcId="{25D0489A-BEC0-465E-9122-044CAC943111}" destId="{F8A380DC-4731-4D15-975C-10385163B118}" srcOrd="0" destOrd="0" presId="urn:microsoft.com/office/officeart/2018/2/layout/IconVerticalSolidList"/>
    <dgm:cxn modelId="{BBEA8D0C-B43D-4C48-A762-53C3ED585E29}" type="presParOf" srcId="{25D0489A-BEC0-465E-9122-044CAC943111}" destId="{A10DBA73-D19E-4164-82F4-DEE5F44F6D9C}" srcOrd="1" destOrd="0" presId="urn:microsoft.com/office/officeart/2018/2/layout/IconVerticalSolidList"/>
    <dgm:cxn modelId="{76C5598D-EF45-4892-89FB-11FB881C1BC1}" type="presParOf" srcId="{25D0489A-BEC0-465E-9122-044CAC943111}" destId="{7711D9C5-9689-4844-AA3F-0C97AF06243F}" srcOrd="2" destOrd="0" presId="urn:microsoft.com/office/officeart/2018/2/layout/IconVerticalSolidList"/>
    <dgm:cxn modelId="{3D343B66-709A-42A6-9A3F-CF568377FBC7}" type="presParOf" srcId="{25D0489A-BEC0-465E-9122-044CAC943111}" destId="{C2F14D4A-B95D-4DD4-A1D1-D1CEC7558929}" srcOrd="3" destOrd="0" presId="urn:microsoft.com/office/officeart/2018/2/layout/IconVerticalSolidList"/>
    <dgm:cxn modelId="{7A5E521C-C5BE-4463-9110-045D59A23DB1}" type="presParOf" srcId="{7F37BCD5-FF82-4D23-8192-C7A2B111A0C2}" destId="{4E090EE9-604B-47BE-BF11-EE68FA906E39}" srcOrd="1" destOrd="0" presId="urn:microsoft.com/office/officeart/2018/2/layout/IconVerticalSolidList"/>
    <dgm:cxn modelId="{76750845-47C1-4B1A-8454-834B3C2EEE4D}" type="presParOf" srcId="{7F37BCD5-FF82-4D23-8192-C7A2B111A0C2}" destId="{707EC0FE-FF7E-48B5-B0E0-E6CFB0D74B0B}" srcOrd="2" destOrd="0" presId="urn:microsoft.com/office/officeart/2018/2/layout/IconVerticalSolidList"/>
    <dgm:cxn modelId="{9B253930-C5C5-4D10-B97B-3E67AA3BEF34}" type="presParOf" srcId="{707EC0FE-FF7E-48B5-B0E0-E6CFB0D74B0B}" destId="{70381AC3-1482-43DB-A92A-9D142690C441}" srcOrd="0" destOrd="0" presId="urn:microsoft.com/office/officeart/2018/2/layout/IconVerticalSolidList"/>
    <dgm:cxn modelId="{3D248194-B087-4AD6-A468-3BD6E2ED4A19}" type="presParOf" srcId="{707EC0FE-FF7E-48B5-B0E0-E6CFB0D74B0B}" destId="{7AF19B41-D13E-4B4B-B76D-3691E64C692C}" srcOrd="1" destOrd="0" presId="urn:microsoft.com/office/officeart/2018/2/layout/IconVerticalSolidList"/>
    <dgm:cxn modelId="{C526AAC6-CCB1-42C0-903B-65FC2FDFC3F1}" type="presParOf" srcId="{707EC0FE-FF7E-48B5-B0E0-E6CFB0D74B0B}" destId="{E22AC96A-E18D-4033-8799-B804341C33B2}" srcOrd="2" destOrd="0" presId="urn:microsoft.com/office/officeart/2018/2/layout/IconVerticalSolidList"/>
    <dgm:cxn modelId="{4D9EB8DD-015F-41E0-B4DB-4D6839449EBC}" type="presParOf" srcId="{707EC0FE-FF7E-48B5-B0E0-E6CFB0D74B0B}" destId="{4E92D07E-2EB5-494C-95F2-EF42FBC46ED8}" srcOrd="3" destOrd="0" presId="urn:microsoft.com/office/officeart/2018/2/layout/IconVerticalSolidList"/>
    <dgm:cxn modelId="{6CD491DD-FD3E-4FE9-8359-C2CFA8ED1184}" type="presParOf" srcId="{7F37BCD5-FF82-4D23-8192-C7A2B111A0C2}" destId="{E8DB564D-A70A-4220-83C4-6E32678D21F6}" srcOrd="3" destOrd="0" presId="urn:microsoft.com/office/officeart/2018/2/layout/IconVerticalSolidList"/>
    <dgm:cxn modelId="{0A42529A-FDA5-42AF-9838-9424F829FD28}" type="presParOf" srcId="{7F37BCD5-FF82-4D23-8192-C7A2B111A0C2}" destId="{840A822B-22F4-42DD-A258-93A360DAB5E2}" srcOrd="4" destOrd="0" presId="urn:microsoft.com/office/officeart/2018/2/layout/IconVerticalSolidList"/>
    <dgm:cxn modelId="{80AF6370-7614-4DF7-AB43-7202FEDC3BC8}" type="presParOf" srcId="{840A822B-22F4-42DD-A258-93A360DAB5E2}" destId="{63D1D9D6-458B-4AE0-94AB-7ABF6C363D47}" srcOrd="0" destOrd="0" presId="urn:microsoft.com/office/officeart/2018/2/layout/IconVerticalSolidList"/>
    <dgm:cxn modelId="{6D1855AB-9B9E-4C7A-8BE0-CB509BB203CC}" type="presParOf" srcId="{840A822B-22F4-42DD-A258-93A360DAB5E2}" destId="{04EA690E-9917-4815-9002-8E0A480D800C}" srcOrd="1" destOrd="0" presId="urn:microsoft.com/office/officeart/2018/2/layout/IconVerticalSolidList"/>
    <dgm:cxn modelId="{73265F60-7CFA-4A27-A690-910156E58DCB}" type="presParOf" srcId="{840A822B-22F4-42DD-A258-93A360DAB5E2}" destId="{220A18F9-D63C-4B9B-833C-F40DBC41D337}" srcOrd="2" destOrd="0" presId="urn:microsoft.com/office/officeart/2018/2/layout/IconVerticalSolidList"/>
    <dgm:cxn modelId="{3D889AC6-AD0C-4522-A622-CA8B61592A7C}" type="presParOf" srcId="{840A822B-22F4-42DD-A258-93A360DAB5E2}" destId="{1C7EE6EE-CC88-4A7C-926D-56C7E3D18C63}" srcOrd="3" destOrd="0" presId="urn:microsoft.com/office/officeart/2018/2/layout/IconVerticalSolidList"/>
    <dgm:cxn modelId="{EE4DA9F6-BE7D-4377-BBBA-387FD3DF4354}" type="presParOf" srcId="{7F37BCD5-FF82-4D23-8192-C7A2B111A0C2}" destId="{4DB66E61-5698-4FF2-9CBA-5701645B5A50}" srcOrd="5" destOrd="0" presId="urn:microsoft.com/office/officeart/2018/2/layout/IconVerticalSolidList"/>
    <dgm:cxn modelId="{3BD0C1D9-05FA-49D1-9605-CFBA6F59FBCF}" type="presParOf" srcId="{7F37BCD5-FF82-4D23-8192-C7A2B111A0C2}" destId="{F0305F90-05EA-4138-BC56-F5B1BA27E07D}" srcOrd="6" destOrd="0" presId="urn:microsoft.com/office/officeart/2018/2/layout/IconVerticalSolidList"/>
    <dgm:cxn modelId="{4ED18C74-7E94-4D73-8825-7031C1D7914D}" type="presParOf" srcId="{F0305F90-05EA-4138-BC56-F5B1BA27E07D}" destId="{417D5A9B-29FE-4DCE-BFC8-7E4D3CF3F632}" srcOrd="0" destOrd="0" presId="urn:microsoft.com/office/officeart/2018/2/layout/IconVerticalSolidList"/>
    <dgm:cxn modelId="{58D6452C-836E-4878-B4C4-B50384364CC7}" type="presParOf" srcId="{F0305F90-05EA-4138-BC56-F5B1BA27E07D}" destId="{2D6688E2-135E-4348-B098-B3BBA181BF9B}" srcOrd="1" destOrd="0" presId="urn:microsoft.com/office/officeart/2018/2/layout/IconVerticalSolidList"/>
    <dgm:cxn modelId="{14794DE7-F1F3-4A5B-8C19-5C1D692B663B}" type="presParOf" srcId="{F0305F90-05EA-4138-BC56-F5B1BA27E07D}" destId="{CDBC2E45-FB8B-4889-8E62-11369379D183}" srcOrd="2" destOrd="0" presId="urn:microsoft.com/office/officeart/2018/2/layout/IconVerticalSolidList"/>
    <dgm:cxn modelId="{BCCB77F0-46A7-4A8C-9F08-290EE7921E8D}" type="presParOf" srcId="{F0305F90-05EA-4138-BC56-F5B1BA27E07D}" destId="{EE0DF714-6C72-49D9-A075-D524F5780FB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3187FD-47DF-4CE5-B854-1D6653D0E72F}"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3B5D74F7-6201-461B-8AD1-F92056E51869}">
      <dgm:prSet/>
      <dgm:spPr/>
      <dgm:t>
        <a:bodyPr/>
        <a:lstStyle/>
        <a:p>
          <a:r>
            <a:rPr lang="en-US"/>
            <a:t>Input tensor: (batch, 20, 64, 64, 3).</a:t>
          </a:r>
        </a:p>
      </dgm:t>
    </dgm:pt>
    <dgm:pt modelId="{393CFE26-B826-4468-BA45-DA084192A46E}" type="parTrans" cxnId="{4ED54606-9CE3-4695-B236-94F0523DB9E1}">
      <dgm:prSet/>
      <dgm:spPr/>
      <dgm:t>
        <a:bodyPr/>
        <a:lstStyle/>
        <a:p>
          <a:endParaRPr lang="en-US"/>
        </a:p>
      </dgm:t>
    </dgm:pt>
    <dgm:pt modelId="{2D21415B-CE0C-45D2-9C4F-0885B611445C}" type="sibTrans" cxnId="{4ED54606-9CE3-4695-B236-94F0523DB9E1}">
      <dgm:prSet/>
      <dgm:spPr/>
      <dgm:t>
        <a:bodyPr/>
        <a:lstStyle/>
        <a:p>
          <a:endParaRPr lang="en-US"/>
        </a:p>
      </dgm:t>
    </dgm:pt>
    <dgm:pt modelId="{22823AD6-3E26-4E0F-8AA2-0EF901BC1F10}">
      <dgm:prSet/>
      <dgm:spPr/>
      <dgm:t>
        <a:bodyPr/>
        <a:lstStyle/>
        <a:p>
          <a:r>
            <a:rPr lang="en-US"/>
            <a:t>Stack of ConvLSTM2D layers with 3×3 kernels.</a:t>
          </a:r>
        </a:p>
      </dgm:t>
    </dgm:pt>
    <dgm:pt modelId="{A9A26810-C71F-415D-927E-E1B6DA014640}" type="parTrans" cxnId="{0A763C96-04EB-443C-B3A3-BFCB28D24A44}">
      <dgm:prSet/>
      <dgm:spPr/>
      <dgm:t>
        <a:bodyPr/>
        <a:lstStyle/>
        <a:p>
          <a:endParaRPr lang="en-US"/>
        </a:p>
      </dgm:t>
    </dgm:pt>
    <dgm:pt modelId="{E4617E1C-2D30-480F-A5FE-D62DA303B4A6}" type="sibTrans" cxnId="{0A763C96-04EB-443C-B3A3-BFCB28D24A44}">
      <dgm:prSet/>
      <dgm:spPr/>
      <dgm:t>
        <a:bodyPr/>
        <a:lstStyle/>
        <a:p>
          <a:endParaRPr lang="en-US"/>
        </a:p>
      </dgm:t>
    </dgm:pt>
    <dgm:pt modelId="{639CD21D-F7BD-4732-8A77-E568744D3921}">
      <dgm:prSet/>
      <dgm:spPr/>
      <dgm:t>
        <a:bodyPr/>
        <a:lstStyle/>
        <a:p>
          <a:r>
            <a:rPr lang="en-US"/>
            <a:t>Temporal &amp; spatial pooling via MaxPooling3D.</a:t>
          </a:r>
        </a:p>
      </dgm:t>
    </dgm:pt>
    <dgm:pt modelId="{DCBC80CE-5E34-4090-A7FC-E744A85E58E9}" type="parTrans" cxnId="{66950C58-3395-4B7F-AD93-B633458C19A1}">
      <dgm:prSet/>
      <dgm:spPr/>
      <dgm:t>
        <a:bodyPr/>
        <a:lstStyle/>
        <a:p>
          <a:endParaRPr lang="en-US"/>
        </a:p>
      </dgm:t>
    </dgm:pt>
    <dgm:pt modelId="{3DE5BBB1-215C-434A-8453-A5D12E57B417}" type="sibTrans" cxnId="{66950C58-3395-4B7F-AD93-B633458C19A1}">
      <dgm:prSet/>
      <dgm:spPr/>
      <dgm:t>
        <a:bodyPr/>
        <a:lstStyle/>
        <a:p>
          <a:endParaRPr lang="en-US"/>
        </a:p>
      </dgm:t>
    </dgm:pt>
    <dgm:pt modelId="{E9D4905B-117F-4E11-B7AE-89C387639619}">
      <dgm:prSet/>
      <dgm:spPr/>
      <dgm:t>
        <a:bodyPr/>
        <a:lstStyle/>
        <a:p>
          <a:r>
            <a:rPr lang="en-US"/>
            <a:t>Dropout for regularization.</a:t>
          </a:r>
        </a:p>
      </dgm:t>
    </dgm:pt>
    <dgm:pt modelId="{8DBE583A-2130-4100-A745-BA27BE267634}" type="parTrans" cxnId="{93AC2079-3290-400A-B0AA-39F89065A4D7}">
      <dgm:prSet/>
      <dgm:spPr/>
      <dgm:t>
        <a:bodyPr/>
        <a:lstStyle/>
        <a:p>
          <a:endParaRPr lang="en-US"/>
        </a:p>
      </dgm:t>
    </dgm:pt>
    <dgm:pt modelId="{F909906E-5B05-4C93-969E-775EF757614F}" type="sibTrans" cxnId="{93AC2079-3290-400A-B0AA-39F89065A4D7}">
      <dgm:prSet/>
      <dgm:spPr/>
      <dgm:t>
        <a:bodyPr/>
        <a:lstStyle/>
        <a:p>
          <a:endParaRPr lang="en-US"/>
        </a:p>
      </dgm:t>
    </dgm:pt>
    <dgm:pt modelId="{376158FC-B31E-45AB-97E8-9E217767356D}">
      <dgm:prSet/>
      <dgm:spPr/>
      <dgm:t>
        <a:bodyPr/>
        <a:lstStyle/>
        <a:p>
          <a:r>
            <a:rPr lang="en-US"/>
            <a:t>Flatten ➜ Dense softmax (4 classes).</a:t>
          </a:r>
        </a:p>
      </dgm:t>
    </dgm:pt>
    <dgm:pt modelId="{69604275-7698-4D55-939D-F02D18887CF4}" type="parTrans" cxnId="{1E265DAA-B99D-4356-8031-6E477D72B992}">
      <dgm:prSet/>
      <dgm:spPr/>
      <dgm:t>
        <a:bodyPr/>
        <a:lstStyle/>
        <a:p>
          <a:endParaRPr lang="en-US"/>
        </a:p>
      </dgm:t>
    </dgm:pt>
    <dgm:pt modelId="{1ADA6854-423C-420D-912D-419F89BEC5EC}" type="sibTrans" cxnId="{1E265DAA-B99D-4356-8031-6E477D72B992}">
      <dgm:prSet/>
      <dgm:spPr/>
      <dgm:t>
        <a:bodyPr/>
        <a:lstStyle/>
        <a:p>
          <a:endParaRPr lang="en-US"/>
        </a:p>
      </dgm:t>
    </dgm:pt>
    <dgm:pt modelId="{4292874E-F1D8-1446-95DE-720B0A67A413}" type="pres">
      <dgm:prSet presAssocID="{053187FD-47DF-4CE5-B854-1D6653D0E72F}" presName="Name0" presStyleCnt="0">
        <dgm:presLayoutVars>
          <dgm:dir/>
          <dgm:animLvl val="lvl"/>
          <dgm:resizeHandles val="exact"/>
        </dgm:presLayoutVars>
      </dgm:prSet>
      <dgm:spPr/>
    </dgm:pt>
    <dgm:pt modelId="{49328319-2D94-EB43-9D00-685FD05C95FF}" type="pres">
      <dgm:prSet presAssocID="{376158FC-B31E-45AB-97E8-9E217767356D}" presName="boxAndChildren" presStyleCnt="0"/>
      <dgm:spPr/>
    </dgm:pt>
    <dgm:pt modelId="{258EDD80-4F01-574F-A4C5-FBDF5FE89A77}" type="pres">
      <dgm:prSet presAssocID="{376158FC-B31E-45AB-97E8-9E217767356D}" presName="parentTextBox" presStyleLbl="node1" presStyleIdx="0" presStyleCnt="5"/>
      <dgm:spPr/>
    </dgm:pt>
    <dgm:pt modelId="{AA1AA818-F964-7E4A-944B-B65075C83CD2}" type="pres">
      <dgm:prSet presAssocID="{F909906E-5B05-4C93-969E-775EF757614F}" presName="sp" presStyleCnt="0"/>
      <dgm:spPr/>
    </dgm:pt>
    <dgm:pt modelId="{D6DB785F-3939-314C-B1F9-2E1A98B26C01}" type="pres">
      <dgm:prSet presAssocID="{E9D4905B-117F-4E11-B7AE-89C387639619}" presName="arrowAndChildren" presStyleCnt="0"/>
      <dgm:spPr/>
    </dgm:pt>
    <dgm:pt modelId="{B8C837A6-5024-0C4E-BBDF-4ED48E9BAA29}" type="pres">
      <dgm:prSet presAssocID="{E9D4905B-117F-4E11-B7AE-89C387639619}" presName="parentTextArrow" presStyleLbl="node1" presStyleIdx="1" presStyleCnt="5"/>
      <dgm:spPr/>
    </dgm:pt>
    <dgm:pt modelId="{68D85B69-1B50-1D48-A8F2-2EFEB7B2E612}" type="pres">
      <dgm:prSet presAssocID="{3DE5BBB1-215C-434A-8453-A5D12E57B417}" presName="sp" presStyleCnt="0"/>
      <dgm:spPr/>
    </dgm:pt>
    <dgm:pt modelId="{EA13FE21-A66F-8749-95CE-CBC7E8B3FA4F}" type="pres">
      <dgm:prSet presAssocID="{639CD21D-F7BD-4732-8A77-E568744D3921}" presName="arrowAndChildren" presStyleCnt="0"/>
      <dgm:spPr/>
    </dgm:pt>
    <dgm:pt modelId="{5518E4BF-91D0-C047-B004-22DD93C46593}" type="pres">
      <dgm:prSet presAssocID="{639CD21D-F7BD-4732-8A77-E568744D3921}" presName="parentTextArrow" presStyleLbl="node1" presStyleIdx="2" presStyleCnt="5"/>
      <dgm:spPr/>
    </dgm:pt>
    <dgm:pt modelId="{CBBE5A38-9CCE-4044-B082-A1A6622AF269}" type="pres">
      <dgm:prSet presAssocID="{E4617E1C-2D30-480F-A5FE-D62DA303B4A6}" presName="sp" presStyleCnt="0"/>
      <dgm:spPr/>
    </dgm:pt>
    <dgm:pt modelId="{2A367FCC-6DA6-214D-8958-5D34B850ABA8}" type="pres">
      <dgm:prSet presAssocID="{22823AD6-3E26-4E0F-8AA2-0EF901BC1F10}" presName="arrowAndChildren" presStyleCnt="0"/>
      <dgm:spPr/>
    </dgm:pt>
    <dgm:pt modelId="{4097D13F-6500-3045-92C0-7701C353A1DA}" type="pres">
      <dgm:prSet presAssocID="{22823AD6-3E26-4E0F-8AA2-0EF901BC1F10}" presName="parentTextArrow" presStyleLbl="node1" presStyleIdx="3" presStyleCnt="5"/>
      <dgm:spPr/>
    </dgm:pt>
    <dgm:pt modelId="{A33B9AE1-23A2-BC41-8959-111C077393AD}" type="pres">
      <dgm:prSet presAssocID="{2D21415B-CE0C-45D2-9C4F-0885B611445C}" presName="sp" presStyleCnt="0"/>
      <dgm:spPr/>
    </dgm:pt>
    <dgm:pt modelId="{48864476-40C4-9F45-8F44-A9F8FD5AD28C}" type="pres">
      <dgm:prSet presAssocID="{3B5D74F7-6201-461B-8AD1-F92056E51869}" presName="arrowAndChildren" presStyleCnt="0"/>
      <dgm:spPr/>
    </dgm:pt>
    <dgm:pt modelId="{8FE21908-9629-3344-8E6F-89DF87A136AF}" type="pres">
      <dgm:prSet presAssocID="{3B5D74F7-6201-461B-8AD1-F92056E51869}" presName="parentTextArrow" presStyleLbl="node1" presStyleIdx="4" presStyleCnt="5"/>
      <dgm:spPr/>
    </dgm:pt>
  </dgm:ptLst>
  <dgm:cxnLst>
    <dgm:cxn modelId="{4ED54606-9CE3-4695-B236-94F0523DB9E1}" srcId="{053187FD-47DF-4CE5-B854-1D6653D0E72F}" destId="{3B5D74F7-6201-461B-8AD1-F92056E51869}" srcOrd="0" destOrd="0" parTransId="{393CFE26-B826-4468-BA45-DA084192A46E}" sibTransId="{2D21415B-CE0C-45D2-9C4F-0885B611445C}"/>
    <dgm:cxn modelId="{991C7D45-0E42-1B47-8BA8-CBEF5C240087}" type="presOf" srcId="{E9D4905B-117F-4E11-B7AE-89C387639619}" destId="{B8C837A6-5024-0C4E-BBDF-4ED48E9BAA29}" srcOrd="0" destOrd="0" presId="urn:microsoft.com/office/officeart/2005/8/layout/process4"/>
    <dgm:cxn modelId="{24EC5C50-64C2-0A4C-B3CC-EF59BFE200C4}" type="presOf" srcId="{376158FC-B31E-45AB-97E8-9E217767356D}" destId="{258EDD80-4F01-574F-A4C5-FBDF5FE89A77}" srcOrd="0" destOrd="0" presId="urn:microsoft.com/office/officeart/2005/8/layout/process4"/>
    <dgm:cxn modelId="{66950C58-3395-4B7F-AD93-B633458C19A1}" srcId="{053187FD-47DF-4CE5-B854-1D6653D0E72F}" destId="{639CD21D-F7BD-4732-8A77-E568744D3921}" srcOrd="2" destOrd="0" parTransId="{DCBC80CE-5E34-4090-A7FC-E744A85E58E9}" sibTransId="{3DE5BBB1-215C-434A-8453-A5D12E57B417}"/>
    <dgm:cxn modelId="{93AC2079-3290-400A-B0AA-39F89065A4D7}" srcId="{053187FD-47DF-4CE5-B854-1D6653D0E72F}" destId="{E9D4905B-117F-4E11-B7AE-89C387639619}" srcOrd="3" destOrd="0" parTransId="{8DBE583A-2130-4100-A745-BA27BE267634}" sibTransId="{F909906E-5B05-4C93-969E-775EF757614F}"/>
    <dgm:cxn modelId="{71F7F38A-5D48-984B-9C88-BAB5E26CD782}" type="presOf" srcId="{3B5D74F7-6201-461B-8AD1-F92056E51869}" destId="{8FE21908-9629-3344-8E6F-89DF87A136AF}" srcOrd="0" destOrd="0" presId="urn:microsoft.com/office/officeart/2005/8/layout/process4"/>
    <dgm:cxn modelId="{DA66458B-75BA-8943-A925-5F3717ECB58F}" type="presOf" srcId="{053187FD-47DF-4CE5-B854-1D6653D0E72F}" destId="{4292874E-F1D8-1446-95DE-720B0A67A413}" srcOrd="0" destOrd="0" presId="urn:microsoft.com/office/officeart/2005/8/layout/process4"/>
    <dgm:cxn modelId="{0A763C96-04EB-443C-B3A3-BFCB28D24A44}" srcId="{053187FD-47DF-4CE5-B854-1D6653D0E72F}" destId="{22823AD6-3E26-4E0F-8AA2-0EF901BC1F10}" srcOrd="1" destOrd="0" parTransId="{A9A26810-C71F-415D-927E-E1B6DA014640}" sibTransId="{E4617E1C-2D30-480F-A5FE-D62DA303B4A6}"/>
    <dgm:cxn modelId="{1E265DAA-B99D-4356-8031-6E477D72B992}" srcId="{053187FD-47DF-4CE5-B854-1D6653D0E72F}" destId="{376158FC-B31E-45AB-97E8-9E217767356D}" srcOrd="4" destOrd="0" parTransId="{69604275-7698-4D55-939D-F02D18887CF4}" sibTransId="{1ADA6854-423C-420D-912D-419F89BEC5EC}"/>
    <dgm:cxn modelId="{9EFD6EC9-B7E0-394C-AD6A-D99B5C423846}" type="presOf" srcId="{639CD21D-F7BD-4732-8A77-E568744D3921}" destId="{5518E4BF-91D0-C047-B004-22DD93C46593}" srcOrd="0" destOrd="0" presId="urn:microsoft.com/office/officeart/2005/8/layout/process4"/>
    <dgm:cxn modelId="{49E824FD-752D-9E4B-BE73-82D512A21859}" type="presOf" srcId="{22823AD6-3E26-4E0F-8AA2-0EF901BC1F10}" destId="{4097D13F-6500-3045-92C0-7701C353A1DA}" srcOrd="0" destOrd="0" presId="urn:microsoft.com/office/officeart/2005/8/layout/process4"/>
    <dgm:cxn modelId="{87A3A4E0-BBEF-FF44-9A21-CF80CA00B82C}" type="presParOf" srcId="{4292874E-F1D8-1446-95DE-720B0A67A413}" destId="{49328319-2D94-EB43-9D00-685FD05C95FF}" srcOrd="0" destOrd="0" presId="urn:microsoft.com/office/officeart/2005/8/layout/process4"/>
    <dgm:cxn modelId="{5A2A3CAC-F7EE-EE4B-92EE-5B2ED7EBE20A}" type="presParOf" srcId="{49328319-2D94-EB43-9D00-685FD05C95FF}" destId="{258EDD80-4F01-574F-A4C5-FBDF5FE89A77}" srcOrd="0" destOrd="0" presId="urn:microsoft.com/office/officeart/2005/8/layout/process4"/>
    <dgm:cxn modelId="{46CABBD9-F405-C740-9E1B-9914407D9AF9}" type="presParOf" srcId="{4292874E-F1D8-1446-95DE-720B0A67A413}" destId="{AA1AA818-F964-7E4A-944B-B65075C83CD2}" srcOrd="1" destOrd="0" presId="urn:microsoft.com/office/officeart/2005/8/layout/process4"/>
    <dgm:cxn modelId="{18941670-0F55-244B-98CE-E7BDAA2D1E43}" type="presParOf" srcId="{4292874E-F1D8-1446-95DE-720B0A67A413}" destId="{D6DB785F-3939-314C-B1F9-2E1A98B26C01}" srcOrd="2" destOrd="0" presId="urn:microsoft.com/office/officeart/2005/8/layout/process4"/>
    <dgm:cxn modelId="{85F64856-24BC-E945-AC13-DC6AE98597C6}" type="presParOf" srcId="{D6DB785F-3939-314C-B1F9-2E1A98B26C01}" destId="{B8C837A6-5024-0C4E-BBDF-4ED48E9BAA29}" srcOrd="0" destOrd="0" presId="urn:microsoft.com/office/officeart/2005/8/layout/process4"/>
    <dgm:cxn modelId="{2FAEF7EC-44D7-414D-86E6-5A6D960F59CC}" type="presParOf" srcId="{4292874E-F1D8-1446-95DE-720B0A67A413}" destId="{68D85B69-1B50-1D48-A8F2-2EFEB7B2E612}" srcOrd="3" destOrd="0" presId="urn:microsoft.com/office/officeart/2005/8/layout/process4"/>
    <dgm:cxn modelId="{C378E2BF-F8C7-AF4F-9706-64655DA09E2A}" type="presParOf" srcId="{4292874E-F1D8-1446-95DE-720B0A67A413}" destId="{EA13FE21-A66F-8749-95CE-CBC7E8B3FA4F}" srcOrd="4" destOrd="0" presId="urn:microsoft.com/office/officeart/2005/8/layout/process4"/>
    <dgm:cxn modelId="{2E7AAEA1-4B24-6949-AEFD-21CA711CDA37}" type="presParOf" srcId="{EA13FE21-A66F-8749-95CE-CBC7E8B3FA4F}" destId="{5518E4BF-91D0-C047-B004-22DD93C46593}" srcOrd="0" destOrd="0" presId="urn:microsoft.com/office/officeart/2005/8/layout/process4"/>
    <dgm:cxn modelId="{1A95062B-5B9E-1C4A-A574-27926A8CF5EC}" type="presParOf" srcId="{4292874E-F1D8-1446-95DE-720B0A67A413}" destId="{CBBE5A38-9CCE-4044-B082-A1A6622AF269}" srcOrd="5" destOrd="0" presId="urn:microsoft.com/office/officeart/2005/8/layout/process4"/>
    <dgm:cxn modelId="{1F3AFD03-3DC4-5748-AF62-BFC1FB494A2D}" type="presParOf" srcId="{4292874E-F1D8-1446-95DE-720B0A67A413}" destId="{2A367FCC-6DA6-214D-8958-5D34B850ABA8}" srcOrd="6" destOrd="0" presId="urn:microsoft.com/office/officeart/2005/8/layout/process4"/>
    <dgm:cxn modelId="{F2F08A89-92EC-9743-8837-A5649FF81BB9}" type="presParOf" srcId="{2A367FCC-6DA6-214D-8958-5D34B850ABA8}" destId="{4097D13F-6500-3045-92C0-7701C353A1DA}" srcOrd="0" destOrd="0" presId="urn:microsoft.com/office/officeart/2005/8/layout/process4"/>
    <dgm:cxn modelId="{08003143-7026-B845-8B04-40C21318BDEA}" type="presParOf" srcId="{4292874E-F1D8-1446-95DE-720B0A67A413}" destId="{A33B9AE1-23A2-BC41-8959-111C077393AD}" srcOrd="7" destOrd="0" presId="urn:microsoft.com/office/officeart/2005/8/layout/process4"/>
    <dgm:cxn modelId="{7ECDE4C3-2D3E-8F40-BA79-C2B6CD8D6C91}" type="presParOf" srcId="{4292874E-F1D8-1446-95DE-720B0A67A413}" destId="{48864476-40C4-9F45-8F44-A9F8FD5AD28C}" srcOrd="8" destOrd="0" presId="urn:microsoft.com/office/officeart/2005/8/layout/process4"/>
    <dgm:cxn modelId="{13478EDA-55C1-7D4F-89A8-B835A55C05BB}" type="presParOf" srcId="{48864476-40C4-9F45-8F44-A9F8FD5AD28C}" destId="{8FE21908-9629-3344-8E6F-89DF87A136AF}"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4177B7-E9ED-4D05-8B9D-5A259F03CBDA}" type="doc">
      <dgm:prSet loTypeId="urn:microsoft.com/office/officeart/2005/8/layout/process4" loCatId="process" qsTypeId="urn:microsoft.com/office/officeart/2005/8/quickstyle/simple1" qsCatId="simple" csTypeId="urn:microsoft.com/office/officeart/2005/8/colors/accent0_3" csCatId="mainScheme"/>
      <dgm:spPr/>
      <dgm:t>
        <a:bodyPr/>
        <a:lstStyle/>
        <a:p>
          <a:endParaRPr lang="en-US"/>
        </a:p>
      </dgm:t>
    </dgm:pt>
    <dgm:pt modelId="{D79973C0-5C84-41A9-9658-4ED106879E15}">
      <dgm:prSet/>
      <dgm:spPr/>
      <dgm:t>
        <a:bodyPr/>
        <a:lstStyle/>
        <a:p>
          <a:r>
            <a:rPr lang="en-US"/>
            <a:t>TimeDistributed Conv2D (frame‑level features).</a:t>
          </a:r>
        </a:p>
      </dgm:t>
    </dgm:pt>
    <dgm:pt modelId="{485ACC11-A787-47C2-8CC9-A409FDCF7E48}" type="parTrans" cxnId="{24030952-0F87-49AC-ACE0-116E8DA5AFC9}">
      <dgm:prSet/>
      <dgm:spPr/>
      <dgm:t>
        <a:bodyPr/>
        <a:lstStyle/>
        <a:p>
          <a:endParaRPr lang="en-US"/>
        </a:p>
      </dgm:t>
    </dgm:pt>
    <dgm:pt modelId="{D16D9899-321D-4B97-889C-87E31E6C0105}" type="sibTrans" cxnId="{24030952-0F87-49AC-ACE0-116E8DA5AFC9}">
      <dgm:prSet/>
      <dgm:spPr/>
      <dgm:t>
        <a:bodyPr/>
        <a:lstStyle/>
        <a:p>
          <a:endParaRPr lang="en-US"/>
        </a:p>
      </dgm:t>
    </dgm:pt>
    <dgm:pt modelId="{9AF68691-46E5-449C-B093-B1384C9A810E}">
      <dgm:prSet/>
      <dgm:spPr/>
      <dgm:t>
        <a:bodyPr/>
        <a:lstStyle/>
        <a:p>
          <a:r>
            <a:rPr lang="en-US"/>
            <a:t>MaxPooling + Flatten per frame.</a:t>
          </a:r>
        </a:p>
      </dgm:t>
    </dgm:pt>
    <dgm:pt modelId="{13450AEC-F9E5-43E9-B54D-49CBB0F0280F}" type="parTrans" cxnId="{54EA5677-1954-4539-B0BF-41B2B046DD2A}">
      <dgm:prSet/>
      <dgm:spPr/>
      <dgm:t>
        <a:bodyPr/>
        <a:lstStyle/>
        <a:p>
          <a:endParaRPr lang="en-US"/>
        </a:p>
      </dgm:t>
    </dgm:pt>
    <dgm:pt modelId="{D32B9C88-2C2A-4AFC-9941-171206FE7C4A}" type="sibTrans" cxnId="{54EA5677-1954-4539-B0BF-41B2B046DD2A}">
      <dgm:prSet/>
      <dgm:spPr/>
      <dgm:t>
        <a:bodyPr/>
        <a:lstStyle/>
        <a:p>
          <a:endParaRPr lang="en-US"/>
        </a:p>
      </dgm:t>
    </dgm:pt>
    <dgm:pt modelId="{9A474DE2-AD9D-4996-B495-27985EDDF2D5}">
      <dgm:prSet/>
      <dgm:spPr/>
      <dgm:t>
        <a:bodyPr/>
        <a:lstStyle/>
        <a:p>
          <a:r>
            <a:rPr lang="en-US"/>
            <a:t>LSTM (64 units) models temporal evolution.</a:t>
          </a:r>
        </a:p>
      </dgm:t>
    </dgm:pt>
    <dgm:pt modelId="{9BF9AD5E-98B4-4B2C-994A-B7F46FBD334D}" type="parTrans" cxnId="{169CEF4B-6C0E-4F3F-9FF7-AAA3D5677BAF}">
      <dgm:prSet/>
      <dgm:spPr/>
      <dgm:t>
        <a:bodyPr/>
        <a:lstStyle/>
        <a:p>
          <a:endParaRPr lang="en-US"/>
        </a:p>
      </dgm:t>
    </dgm:pt>
    <dgm:pt modelId="{A86EFB45-1427-44B7-843B-0EC060CF2D6A}" type="sibTrans" cxnId="{169CEF4B-6C0E-4F3F-9FF7-AAA3D5677BAF}">
      <dgm:prSet/>
      <dgm:spPr/>
      <dgm:t>
        <a:bodyPr/>
        <a:lstStyle/>
        <a:p>
          <a:endParaRPr lang="en-US"/>
        </a:p>
      </dgm:t>
    </dgm:pt>
    <dgm:pt modelId="{FE077F5B-5A17-41D4-BEE7-7BBDE45F4286}">
      <dgm:prSet/>
      <dgm:spPr/>
      <dgm:t>
        <a:bodyPr/>
        <a:lstStyle/>
        <a:p>
          <a:r>
            <a:rPr lang="en-US"/>
            <a:t>Dense softmax classifier.</a:t>
          </a:r>
        </a:p>
      </dgm:t>
    </dgm:pt>
    <dgm:pt modelId="{98052794-0538-49E2-95E7-92816D4FEBC0}" type="parTrans" cxnId="{6B7B119F-102D-41F9-BC03-F4BA8FB2677F}">
      <dgm:prSet/>
      <dgm:spPr/>
      <dgm:t>
        <a:bodyPr/>
        <a:lstStyle/>
        <a:p>
          <a:endParaRPr lang="en-US"/>
        </a:p>
      </dgm:t>
    </dgm:pt>
    <dgm:pt modelId="{75DBD48E-02C5-4629-A94A-F433F26388B2}" type="sibTrans" cxnId="{6B7B119F-102D-41F9-BC03-F4BA8FB2677F}">
      <dgm:prSet/>
      <dgm:spPr/>
      <dgm:t>
        <a:bodyPr/>
        <a:lstStyle/>
        <a:p>
          <a:endParaRPr lang="en-US"/>
        </a:p>
      </dgm:t>
    </dgm:pt>
    <dgm:pt modelId="{A05BE10F-1F9D-4818-8248-1F62B33CDB19}">
      <dgm:prSet/>
      <dgm:spPr/>
      <dgm:t>
        <a:bodyPr/>
        <a:lstStyle/>
        <a:p>
          <a:r>
            <a:rPr lang="en-US"/>
            <a:t>Modular: can swap in pretrained CNN backbones.</a:t>
          </a:r>
        </a:p>
      </dgm:t>
    </dgm:pt>
    <dgm:pt modelId="{2E4470D9-991B-456B-B944-B75BB4B53776}" type="parTrans" cxnId="{B6D03824-C4C0-4856-B3FF-5556781972F9}">
      <dgm:prSet/>
      <dgm:spPr/>
      <dgm:t>
        <a:bodyPr/>
        <a:lstStyle/>
        <a:p>
          <a:endParaRPr lang="en-US"/>
        </a:p>
      </dgm:t>
    </dgm:pt>
    <dgm:pt modelId="{79E6CE57-8F26-4DCF-93D5-75E5861FFBB5}" type="sibTrans" cxnId="{B6D03824-C4C0-4856-B3FF-5556781972F9}">
      <dgm:prSet/>
      <dgm:spPr/>
      <dgm:t>
        <a:bodyPr/>
        <a:lstStyle/>
        <a:p>
          <a:endParaRPr lang="en-US"/>
        </a:p>
      </dgm:t>
    </dgm:pt>
    <dgm:pt modelId="{59E2C8DF-6EF4-1748-9BC8-C15376C302B7}" type="pres">
      <dgm:prSet presAssocID="{524177B7-E9ED-4D05-8B9D-5A259F03CBDA}" presName="Name0" presStyleCnt="0">
        <dgm:presLayoutVars>
          <dgm:dir/>
          <dgm:animLvl val="lvl"/>
          <dgm:resizeHandles val="exact"/>
        </dgm:presLayoutVars>
      </dgm:prSet>
      <dgm:spPr/>
    </dgm:pt>
    <dgm:pt modelId="{5B9A3319-2EE7-614F-99D5-E88C4A95CB5D}" type="pres">
      <dgm:prSet presAssocID="{A05BE10F-1F9D-4818-8248-1F62B33CDB19}" presName="boxAndChildren" presStyleCnt="0"/>
      <dgm:spPr/>
    </dgm:pt>
    <dgm:pt modelId="{C776F61B-D463-354D-BACD-65A332E3E5A4}" type="pres">
      <dgm:prSet presAssocID="{A05BE10F-1F9D-4818-8248-1F62B33CDB19}" presName="parentTextBox" presStyleLbl="node1" presStyleIdx="0" presStyleCnt="5"/>
      <dgm:spPr/>
    </dgm:pt>
    <dgm:pt modelId="{BE6DAFDD-8C43-B94C-9699-6F398D90BA85}" type="pres">
      <dgm:prSet presAssocID="{75DBD48E-02C5-4629-A94A-F433F26388B2}" presName="sp" presStyleCnt="0"/>
      <dgm:spPr/>
    </dgm:pt>
    <dgm:pt modelId="{E4A5FC87-E92B-2843-A17A-7FAC580A4CF8}" type="pres">
      <dgm:prSet presAssocID="{FE077F5B-5A17-41D4-BEE7-7BBDE45F4286}" presName="arrowAndChildren" presStyleCnt="0"/>
      <dgm:spPr/>
    </dgm:pt>
    <dgm:pt modelId="{990A90E3-28BB-5D47-A5FD-31BE7C29F541}" type="pres">
      <dgm:prSet presAssocID="{FE077F5B-5A17-41D4-BEE7-7BBDE45F4286}" presName="parentTextArrow" presStyleLbl="node1" presStyleIdx="1" presStyleCnt="5"/>
      <dgm:spPr/>
    </dgm:pt>
    <dgm:pt modelId="{8EE97F0C-4A98-4E4E-A711-F7420369B4C8}" type="pres">
      <dgm:prSet presAssocID="{A86EFB45-1427-44B7-843B-0EC060CF2D6A}" presName="sp" presStyleCnt="0"/>
      <dgm:spPr/>
    </dgm:pt>
    <dgm:pt modelId="{8D28398C-C7AF-A24A-8632-A6A8EBFDE170}" type="pres">
      <dgm:prSet presAssocID="{9A474DE2-AD9D-4996-B495-27985EDDF2D5}" presName="arrowAndChildren" presStyleCnt="0"/>
      <dgm:spPr/>
    </dgm:pt>
    <dgm:pt modelId="{E0D13456-F702-2E4F-B92D-D11BD2224168}" type="pres">
      <dgm:prSet presAssocID="{9A474DE2-AD9D-4996-B495-27985EDDF2D5}" presName="parentTextArrow" presStyleLbl="node1" presStyleIdx="2" presStyleCnt="5"/>
      <dgm:spPr/>
    </dgm:pt>
    <dgm:pt modelId="{3DDD7517-7601-8840-8247-EDE05C18F23A}" type="pres">
      <dgm:prSet presAssocID="{D32B9C88-2C2A-4AFC-9941-171206FE7C4A}" presName="sp" presStyleCnt="0"/>
      <dgm:spPr/>
    </dgm:pt>
    <dgm:pt modelId="{3EFA40CF-1CF8-654A-B1B0-9F82B2790C80}" type="pres">
      <dgm:prSet presAssocID="{9AF68691-46E5-449C-B093-B1384C9A810E}" presName="arrowAndChildren" presStyleCnt="0"/>
      <dgm:spPr/>
    </dgm:pt>
    <dgm:pt modelId="{7C900E60-A4E8-C841-8C52-D44E77E634D1}" type="pres">
      <dgm:prSet presAssocID="{9AF68691-46E5-449C-B093-B1384C9A810E}" presName="parentTextArrow" presStyleLbl="node1" presStyleIdx="3" presStyleCnt="5"/>
      <dgm:spPr/>
    </dgm:pt>
    <dgm:pt modelId="{B863A139-1939-F944-A82F-3B509A257242}" type="pres">
      <dgm:prSet presAssocID="{D16D9899-321D-4B97-889C-87E31E6C0105}" presName="sp" presStyleCnt="0"/>
      <dgm:spPr/>
    </dgm:pt>
    <dgm:pt modelId="{0563CDAE-90A0-8D4F-83BF-D879B6CA0D3A}" type="pres">
      <dgm:prSet presAssocID="{D79973C0-5C84-41A9-9658-4ED106879E15}" presName="arrowAndChildren" presStyleCnt="0"/>
      <dgm:spPr/>
    </dgm:pt>
    <dgm:pt modelId="{80B662E2-81B3-3A46-B696-87BD629B5EB4}" type="pres">
      <dgm:prSet presAssocID="{D79973C0-5C84-41A9-9658-4ED106879E15}" presName="parentTextArrow" presStyleLbl="node1" presStyleIdx="4" presStyleCnt="5"/>
      <dgm:spPr/>
    </dgm:pt>
  </dgm:ptLst>
  <dgm:cxnLst>
    <dgm:cxn modelId="{B6D03824-C4C0-4856-B3FF-5556781972F9}" srcId="{524177B7-E9ED-4D05-8B9D-5A259F03CBDA}" destId="{A05BE10F-1F9D-4818-8248-1F62B33CDB19}" srcOrd="4" destOrd="0" parTransId="{2E4470D9-991B-456B-B944-B75BB4B53776}" sibTransId="{79E6CE57-8F26-4DCF-93D5-75E5861FFBB5}"/>
    <dgm:cxn modelId="{169CEF4B-6C0E-4F3F-9FF7-AAA3D5677BAF}" srcId="{524177B7-E9ED-4D05-8B9D-5A259F03CBDA}" destId="{9A474DE2-AD9D-4996-B495-27985EDDF2D5}" srcOrd="2" destOrd="0" parTransId="{9BF9AD5E-98B4-4B2C-994A-B7F46FBD334D}" sibTransId="{A86EFB45-1427-44B7-843B-0EC060CF2D6A}"/>
    <dgm:cxn modelId="{75AE0E4E-0B71-B644-8E19-1A6E87AE6A03}" type="presOf" srcId="{D79973C0-5C84-41A9-9658-4ED106879E15}" destId="{80B662E2-81B3-3A46-B696-87BD629B5EB4}" srcOrd="0" destOrd="0" presId="urn:microsoft.com/office/officeart/2005/8/layout/process4"/>
    <dgm:cxn modelId="{24030952-0F87-49AC-ACE0-116E8DA5AFC9}" srcId="{524177B7-E9ED-4D05-8B9D-5A259F03CBDA}" destId="{D79973C0-5C84-41A9-9658-4ED106879E15}" srcOrd="0" destOrd="0" parTransId="{485ACC11-A787-47C2-8CC9-A409FDCF7E48}" sibTransId="{D16D9899-321D-4B97-889C-87E31E6C0105}"/>
    <dgm:cxn modelId="{AC60245E-8811-5244-81C5-5ABDA64937CC}" type="presOf" srcId="{A05BE10F-1F9D-4818-8248-1F62B33CDB19}" destId="{C776F61B-D463-354D-BACD-65A332E3E5A4}" srcOrd="0" destOrd="0" presId="urn:microsoft.com/office/officeart/2005/8/layout/process4"/>
    <dgm:cxn modelId="{2B54D171-2CDD-5948-943A-CB16F80898A1}" type="presOf" srcId="{FE077F5B-5A17-41D4-BEE7-7BBDE45F4286}" destId="{990A90E3-28BB-5D47-A5FD-31BE7C29F541}" srcOrd="0" destOrd="0" presId="urn:microsoft.com/office/officeart/2005/8/layout/process4"/>
    <dgm:cxn modelId="{54EA5677-1954-4539-B0BF-41B2B046DD2A}" srcId="{524177B7-E9ED-4D05-8B9D-5A259F03CBDA}" destId="{9AF68691-46E5-449C-B093-B1384C9A810E}" srcOrd="1" destOrd="0" parTransId="{13450AEC-F9E5-43E9-B54D-49CBB0F0280F}" sibTransId="{D32B9C88-2C2A-4AFC-9941-171206FE7C4A}"/>
    <dgm:cxn modelId="{14A31091-E621-B742-90CD-43D23B4A31BD}" type="presOf" srcId="{524177B7-E9ED-4D05-8B9D-5A259F03CBDA}" destId="{59E2C8DF-6EF4-1748-9BC8-C15376C302B7}" srcOrd="0" destOrd="0" presId="urn:microsoft.com/office/officeart/2005/8/layout/process4"/>
    <dgm:cxn modelId="{6B7B119F-102D-41F9-BC03-F4BA8FB2677F}" srcId="{524177B7-E9ED-4D05-8B9D-5A259F03CBDA}" destId="{FE077F5B-5A17-41D4-BEE7-7BBDE45F4286}" srcOrd="3" destOrd="0" parTransId="{98052794-0538-49E2-95E7-92816D4FEBC0}" sibTransId="{75DBD48E-02C5-4629-A94A-F433F26388B2}"/>
    <dgm:cxn modelId="{2534ACDE-6F0A-6D40-B43E-4210F888A708}" type="presOf" srcId="{9AF68691-46E5-449C-B093-B1384C9A810E}" destId="{7C900E60-A4E8-C841-8C52-D44E77E634D1}" srcOrd="0" destOrd="0" presId="urn:microsoft.com/office/officeart/2005/8/layout/process4"/>
    <dgm:cxn modelId="{0AE38AF7-AFC3-7F4F-9D73-C2A866669688}" type="presOf" srcId="{9A474DE2-AD9D-4996-B495-27985EDDF2D5}" destId="{E0D13456-F702-2E4F-B92D-D11BD2224168}" srcOrd="0" destOrd="0" presId="urn:microsoft.com/office/officeart/2005/8/layout/process4"/>
    <dgm:cxn modelId="{D28BBAE4-DF42-1947-A837-F29DB9DF7D8A}" type="presParOf" srcId="{59E2C8DF-6EF4-1748-9BC8-C15376C302B7}" destId="{5B9A3319-2EE7-614F-99D5-E88C4A95CB5D}" srcOrd="0" destOrd="0" presId="urn:microsoft.com/office/officeart/2005/8/layout/process4"/>
    <dgm:cxn modelId="{72B4BF32-DFA9-634C-A3AE-8587DC528ED5}" type="presParOf" srcId="{5B9A3319-2EE7-614F-99D5-E88C4A95CB5D}" destId="{C776F61B-D463-354D-BACD-65A332E3E5A4}" srcOrd="0" destOrd="0" presId="urn:microsoft.com/office/officeart/2005/8/layout/process4"/>
    <dgm:cxn modelId="{BFFF6233-AB7C-C544-9F3F-4BE07BDE8132}" type="presParOf" srcId="{59E2C8DF-6EF4-1748-9BC8-C15376C302B7}" destId="{BE6DAFDD-8C43-B94C-9699-6F398D90BA85}" srcOrd="1" destOrd="0" presId="urn:microsoft.com/office/officeart/2005/8/layout/process4"/>
    <dgm:cxn modelId="{DF9F4B1E-721C-CB42-A641-BD6115286148}" type="presParOf" srcId="{59E2C8DF-6EF4-1748-9BC8-C15376C302B7}" destId="{E4A5FC87-E92B-2843-A17A-7FAC580A4CF8}" srcOrd="2" destOrd="0" presId="urn:microsoft.com/office/officeart/2005/8/layout/process4"/>
    <dgm:cxn modelId="{E706E098-0A03-8B49-B34B-1FFB64C8E28C}" type="presParOf" srcId="{E4A5FC87-E92B-2843-A17A-7FAC580A4CF8}" destId="{990A90E3-28BB-5D47-A5FD-31BE7C29F541}" srcOrd="0" destOrd="0" presId="urn:microsoft.com/office/officeart/2005/8/layout/process4"/>
    <dgm:cxn modelId="{3B449B69-71FE-184A-BEC9-ADEC553887DC}" type="presParOf" srcId="{59E2C8DF-6EF4-1748-9BC8-C15376C302B7}" destId="{8EE97F0C-4A98-4E4E-A711-F7420369B4C8}" srcOrd="3" destOrd="0" presId="urn:microsoft.com/office/officeart/2005/8/layout/process4"/>
    <dgm:cxn modelId="{3693B730-3E89-CD45-8E25-1AD53A338192}" type="presParOf" srcId="{59E2C8DF-6EF4-1748-9BC8-C15376C302B7}" destId="{8D28398C-C7AF-A24A-8632-A6A8EBFDE170}" srcOrd="4" destOrd="0" presId="urn:microsoft.com/office/officeart/2005/8/layout/process4"/>
    <dgm:cxn modelId="{6B193B6C-DCF9-4C49-819B-0B16E869D95E}" type="presParOf" srcId="{8D28398C-C7AF-A24A-8632-A6A8EBFDE170}" destId="{E0D13456-F702-2E4F-B92D-D11BD2224168}" srcOrd="0" destOrd="0" presId="urn:microsoft.com/office/officeart/2005/8/layout/process4"/>
    <dgm:cxn modelId="{1CF4BFCD-0693-174B-87F5-EDCC9EFA5264}" type="presParOf" srcId="{59E2C8DF-6EF4-1748-9BC8-C15376C302B7}" destId="{3DDD7517-7601-8840-8247-EDE05C18F23A}" srcOrd="5" destOrd="0" presId="urn:microsoft.com/office/officeart/2005/8/layout/process4"/>
    <dgm:cxn modelId="{CEB5C5EB-293F-434F-BC9E-CA3820D576F0}" type="presParOf" srcId="{59E2C8DF-6EF4-1748-9BC8-C15376C302B7}" destId="{3EFA40CF-1CF8-654A-B1B0-9F82B2790C80}" srcOrd="6" destOrd="0" presId="urn:microsoft.com/office/officeart/2005/8/layout/process4"/>
    <dgm:cxn modelId="{1BCC4256-89B0-3D44-A27F-9A98D47CF472}" type="presParOf" srcId="{3EFA40CF-1CF8-654A-B1B0-9F82B2790C80}" destId="{7C900E60-A4E8-C841-8C52-D44E77E634D1}" srcOrd="0" destOrd="0" presId="urn:microsoft.com/office/officeart/2005/8/layout/process4"/>
    <dgm:cxn modelId="{E4520BE7-AE77-4D43-BC58-B31609E100E2}" type="presParOf" srcId="{59E2C8DF-6EF4-1748-9BC8-C15376C302B7}" destId="{B863A139-1939-F944-A82F-3B509A257242}" srcOrd="7" destOrd="0" presId="urn:microsoft.com/office/officeart/2005/8/layout/process4"/>
    <dgm:cxn modelId="{396541E2-6FF5-534F-BF43-98CA2905CA3C}" type="presParOf" srcId="{59E2C8DF-6EF4-1748-9BC8-C15376C302B7}" destId="{0563CDAE-90A0-8D4F-83BF-D879B6CA0D3A}" srcOrd="8" destOrd="0" presId="urn:microsoft.com/office/officeart/2005/8/layout/process4"/>
    <dgm:cxn modelId="{C7CFE6C0-FD47-8D45-A60F-242D30D6F1B5}" type="presParOf" srcId="{0563CDAE-90A0-8D4F-83BF-D879B6CA0D3A}" destId="{80B662E2-81B3-3A46-B696-87BD629B5EB4}"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F49B35-0412-42D6-ACA5-02DEBCE92AB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1393748-0733-4EE4-B161-095C689F9D58}">
      <dgm:prSet/>
      <dgm:spPr/>
      <dgm:t>
        <a:bodyPr/>
        <a:lstStyle/>
        <a:p>
          <a:r>
            <a:rPr lang="en-US"/>
            <a:t>Loss: categorical cross‑entropy | Optimizer: Adam</a:t>
          </a:r>
        </a:p>
      </dgm:t>
    </dgm:pt>
    <dgm:pt modelId="{84B4A983-A321-463B-9B89-B0E5633282F8}" type="parTrans" cxnId="{B4F54F57-4DCC-46F2-8735-F4D50B56CE67}">
      <dgm:prSet/>
      <dgm:spPr/>
      <dgm:t>
        <a:bodyPr/>
        <a:lstStyle/>
        <a:p>
          <a:endParaRPr lang="en-US"/>
        </a:p>
      </dgm:t>
    </dgm:pt>
    <dgm:pt modelId="{23126EC1-B6DC-49D9-87D3-D8E28409266D}" type="sibTrans" cxnId="{B4F54F57-4DCC-46F2-8735-F4D50B56CE67}">
      <dgm:prSet/>
      <dgm:spPr/>
      <dgm:t>
        <a:bodyPr/>
        <a:lstStyle/>
        <a:p>
          <a:endParaRPr lang="en-US"/>
        </a:p>
      </dgm:t>
    </dgm:pt>
    <dgm:pt modelId="{7CC23C00-81A5-4149-8179-6ABD422F826F}">
      <dgm:prSet/>
      <dgm:spPr/>
      <dgm:t>
        <a:bodyPr/>
        <a:lstStyle/>
        <a:p>
          <a:r>
            <a:rPr lang="en-US"/>
            <a:t>Batch size: 4 | Epochs: ≤ 30 (early stopping, patience = 5)</a:t>
          </a:r>
        </a:p>
      </dgm:t>
    </dgm:pt>
    <dgm:pt modelId="{AB32C6D8-8D19-4EB2-9DE3-8B5195CDEB43}" type="parTrans" cxnId="{1C91FBE0-3F44-492F-88C9-003421A30843}">
      <dgm:prSet/>
      <dgm:spPr/>
      <dgm:t>
        <a:bodyPr/>
        <a:lstStyle/>
        <a:p>
          <a:endParaRPr lang="en-US"/>
        </a:p>
      </dgm:t>
    </dgm:pt>
    <dgm:pt modelId="{6B3C6ADF-3EE4-426A-9BC7-2F46B45FB78E}" type="sibTrans" cxnId="{1C91FBE0-3F44-492F-88C9-003421A30843}">
      <dgm:prSet/>
      <dgm:spPr/>
      <dgm:t>
        <a:bodyPr/>
        <a:lstStyle/>
        <a:p>
          <a:endParaRPr lang="en-US"/>
        </a:p>
      </dgm:t>
    </dgm:pt>
    <dgm:pt modelId="{5EC84D79-911B-43D2-8956-1B7CF94324D3}">
      <dgm:prSet/>
      <dgm:spPr/>
      <dgm:t>
        <a:bodyPr/>
        <a:lstStyle/>
        <a:p>
          <a:r>
            <a:rPr lang="en-US"/>
            <a:t>Validation split: 20% | Fixed random seed: 27</a:t>
          </a:r>
        </a:p>
      </dgm:t>
    </dgm:pt>
    <dgm:pt modelId="{BEC6D9CF-33B9-4955-B819-931FC91E7453}" type="parTrans" cxnId="{1B562B89-94B5-4DAD-9C60-A312C31CD183}">
      <dgm:prSet/>
      <dgm:spPr/>
      <dgm:t>
        <a:bodyPr/>
        <a:lstStyle/>
        <a:p>
          <a:endParaRPr lang="en-US"/>
        </a:p>
      </dgm:t>
    </dgm:pt>
    <dgm:pt modelId="{72772000-403D-4D18-9A5D-558194FEB39F}" type="sibTrans" cxnId="{1B562B89-94B5-4DAD-9C60-A312C31CD183}">
      <dgm:prSet/>
      <dgm:spPr/>
      <dgm:t>
        <a:bodyPr/>
        <a:lstStyle/>
        <a:p>
          <a:endParaRPr lang="en-US"/>
        </a:p>
      </dgm:t>
    </dgm:pt>
    <dgm:pt modelId="{A9B34B1C-1B1C-49DF-A39D-3B060C88F559}">
      <dgm:prSet/>
      <dgm:spPr/>
      <dgm:t>
        <a:bodyPr/>
        <a:lstStyle/>
        <a:p>
          <a:r>
            <a:rPr lang="en-US"/>
            <a:t>GPU‑accelerated TensorFlow/Keras environment</a:t>
          </a:r>
        </a:p>
      </dgm:t>
    </dgm:pt>
    <dgm:pt modelId="{940BFA23-5D4A-4B3E-8EF0-CD153F673522}" type="parTrans" cxnId="{E52B7A74-468D-4DA1-B504-D8B0485787FB}">
      <dgm:prSet/>
      <dgm:spPr/>
      <dgm:t>
        <a:bodyPr/>
        <a:lstStyle/>
        <a:p>
          <a:endParaRPr lang="en-US"/>
        </a:p>
      </dgm:t>
    </dgm:pt>
    <dgm:pt modelId="{E28B1053-73BB-4C19-BC6A-31BB21098896}" type="sibTrans" cxnId="{E52B7A74-468D-4DA1-B504-D8B0485787FB}">
      <dgm:prSet/>
      <dgm:spPr/>
      <dgm:t>
        <a:bodyPr/>
        <a:lstStyle/>
        <a:p>
          <a:endParaRPr lang="en-US"/>
        </a:p>
      </dgm:t>
    </dgm:pt>
    <dgm:pt modelId="{C1565F1F-7DD1-EB44-ABF7-D2E7B9058139}" type="pres">
      <dgm:prSet presAssocID="{23F49B35-0412-42D6-ACA5-02DEBCE92ABD}" presName="linear" presStyleCnt="0">
        <dgm:presLayoutVars>
          <dgm:animLvl val="lvl"/>
          <dgm:resizeHandles val="exact"/>
        </dgm:presLayoutVars>
      </dgm:prSet>
      <dgm:spPr/>
    </dgm:pt>
    <dgm:pt modelId="{CD422DF3-9351-2C42-AE86-3F24EF14C48A}" type="pres">
      <dgm:prSet presAssocID="{E1393748-0733-4EE4-B161-095C689F9D58}" presName="parentText" presStyleLbl="node1" presStyleIdx="0" presStyleCnt="4">
        <dgm:presLayoutVars>
          <dgm:chMax val="0"/>
          <dgm:bulletEnabled val="1"/>
        </dgm:presLayoutVars>
      </dgm:prSet>
      <dgm:spPr/>
    </dgm:pt>
    <dgm:pt modelId="{E68AFC31-78FA-3E4B-8143-9D5BF76B4B93}" type="pres">
      <dgm:prSet presAssocID="{23126EC1-B6DC-49D9-87D3-D8E28409266D}" presName="spacer" presStyleCnt="0"/>
      <dgm:spPr/>
    </dgm:pt>
    <dgm:pt modelId="{EC6F13B5-C7F0-2A49-98D6-6525E581B834}" type="pres">
      <dgm:prSet presAssocID="{7CC23C00-81A5-4149-8179-6ABD422F826F}" presName="parentText" presStyleLbl="node1" presStyleIdx="1" presStyleCnt="4">
        <dgm:presLayoutVars>
          <dgm:chMax val="0"/>
          <dgm:bulletEnabled val="1"/>
        </dgm:presLayoutVars>
      </dgm:prSet>
      <dgm:spPr/>
    </dgm:pt>
    <dgm:pt modelId="{212A1675-B1E4-8A49-B147-4564FDA05E9F}" type="pres">
      <dgm:prSet presAssocID="{6B3C6ADF-3EE4-426A-9BC7-2F46B45FB78E}" presName="spacer" presStyleCnt="0"/>
      <dgm:spPr/>
    </dgm:pt>
    <dgm:pt modelId="{1D5C1158-F785-2C4F-9222-2568DC64C063}" type="pres">
      <dgm:prSet presAssocID="{5EC84D79-911B-43D2-8956-1B7CF94324D3}" presName="parentText" presStyleLbl="node1" presStyleIdx="2" presStyleCnt="4">
        <dgm:presLayoutVars>
          <dgm:chMax val="0"/>
          <dgm:bulletEnabled val="1"/>
        </dgm:presLayoutVars>
      </dgm:prSet>
      <dgm:spPr/>
    </dgm:pt>
    <dgm:pt modelId="{69295B95-4D92-8A43-8487-0C7156EFA6AB}" type="pres">
      <dgm:prSet presAssocID="{72772000-403D-4D18-9A5D-558194FEB39F}" presName="spacer" presStyleCnt="0"/>
      <dgm:spPr/>
    </dgm:pt>
    <dgm:pt modelId="{75153632-8535-F640-8896-F6F945C02FB2}" type="pres">
      <dgm:prSet presAssocID="{A9B34B1C-1B1C-49DF-A39D-3B060C88F559}" presName="parentText" presStyleLbl="node1" presStyleIdx="3" presStyleCnt="4">
        <dgm:presLayoutVars>
          <dgm:chMax val="0"/>
          <dgm:bulletEnabled val="1"/>
        </dgm:presLayoutVars>
      </dgm:prSet>
      <dgm:spPr/>
    </dgm:pt>
  </dgm:ptLst>
  <dgm:cxnLst>
    <dgm:cxn modelId="{1F59A94A-0958-184E-939A-80D145A7F8C0}" type="presOf" srcId="{23F49B35-0412-42D6-ACA5-02DEBCE92ABD}" destId="{C1565F1F-7DD1-EB44-ABF7-D2E7B9058139}" srcOrd="0" destOrd="0" presId="urn:microsoft.com/office/officeart/2005/8/layout/vList2"/>
    <dgm:cxn modelId="{79EAA04D-8139-9B4F-84F3-521F6B73BCF5}" type="presOf" srcId="{5EC84D79-911B-43D2-8956-1B7CF94324D3}" destId="{1D5C1158-F785-2C4F-9222-2568DC64C063}" srcOrd="0" destOrd="0" presId="urn:microsoft.com/office/officeart/2005/8/layout/vList2"/>
    <dgm:cxn modelId="{B4F54F57-4DCC-46F2-8735-F4D50B56CE67}" srcId="{23F49B35-0412-42D6-ACA5-02DEBCE92ABD}" destId="{E1393748-0733-4EE4-B161-095C689F9D58}" srcOrd="0" destOrd="0" parTransId="{84B4A983-A321-463B-9B89-B0E5633282F8}" sibTransId="{23126EC1-B6DC-49D9-87D3-D8E28409266D}"/>
    <dgm:cxn modelId="{E52B7A74-468D-4DA1-B504-D8B0485787FB}" srcId="{23F49B35-0412-42D6-ACA5-02DEBCE92ABD}" destId="{A9B34B1C-1B1C-49DF-A39D-3B060C88F559}" srcOrd="3" destOrd="0" parTransId="{940BFA23-5D4A-4B3E-8EF0-CD153F673522}" sibTransId="{E28B1053-73BB-4C19-BC6A-31BB21098896}"/>
    <dgm:cxn modelId="{1B562B89-94B5-4DAD-9C60-A312C31CD183}" srcId="{23F49B35-0412-42D6-ACA5-02DEBCE92ABD}" destId="{5EC84D79-911B-43D2-8956-1B7CF94324D3}" srcOrd="2" destOrd="0" parTransId="{BEC6D9CF-33B9-4955-B819-931FC91E7453}" sibTransId="{72772000-403D-4D18-9A5D-558194FEB39F}"/>
    <dgm:cxn modelId="{A906CE8C-4F35-B845-8698-2A15FD24DFED}" type="presOf" srcId="{A9B34B1C-1B1C-49DF-A39D-3B060C88F559}" destId="{75153632-8535-F640-8896-F6F945C02FB2}" srcOrd="0" destOrd="0" presId="urn:microsoft.com/office/officeart/2005/8/layout/vList2"/>
    <dgm:cxn modelId="{A922168D-8500-0C49-A638-F1AFF186E68D}" type="presOf" srcId="{E1393748-0733-4EE4-B161-095C689F9D58}" destId="{CD422DF3-9351-2C42-AE86-3F24EF14C48A}" srcOrd="0" destOrd="0" presId="urn:microsoft.com/office/officeart/2005/8/layout/vList2"/>
    <dgm:cxn modelId="{FEBEC9D2-2424-1642-B6A9-F65EF7A11591}" type="presOf" srcId="{7CC23C00-81A5-4149-8179-6ABD422F826F}" destId="{EC6F13B5-C7F0-2A49-98D6-6525E581B834}" srcOrd="0" destOrd="0" presId="urn:microsoft.com/office/officeart/2005/8/layout/vList2"/>
    <dgm:cxn modelId="{1C91FBE0-3F44-492F-88C9-003421A30843}" srcId="{23F49B35-0412-42D6-ACA5-02DEBCE92ABD}" destId="{7CC23C00-81A5-4149-8179-6ABD422F826F}" srcOrd="1" destOrd="0" parTransId="{AB32C6D8-8D19-4EB2-9DE3-8B5195CDEB43}" sibTransId="{6B3C6ADF-3EE4-426A-9BC7-2F46B45FB78E}"/>
    <dgm:cxn modelId="{2E45ED75-14E2-8745-BA82-25ED25DA018B}" type="presParOf" srcId="{C1565F1F-7DD1-EB44-ABF7-D2E7B9058139}" destId="{CD422DF3-9351-2C42-AE86-3F24EF14C48A}" srcOrd="0" destOrd="0" presId="urn:microsoft.com/office/officeart/2005/8/layout/vList2"/>
    <dgm:cxn modelId="{BA695A58-7FAB-5A47-A980-D6A417291C84}" type="presParOf" srcId="{C1565F1F-7DD1-EB44-ABF7-D2E7B9058139}" destId="{E68AFC31-78FA-3E4B-8143-9D5BF76B4B93}" srcOrd="1" destOrd="0" presId="urn:microsoft.com/office/officeart/2005/8/layout/vList2"/>
    <dgm:cxn modelId="{C4D1F799-7F56-F848-B77F-78B4F6648F9F}" type="presParOf" srcId="{C1565F1F-7DD1-EB44-ABF7-D2E7B9058139}" destId="{EC6F13B5-C7F0-2A49-98D6-6525E581B834}" srcOrd="2" destOrd="0" presId="urn:microsoft.com/office/officeart/2005/8/layout/vList2"/>
    <dgm:cxn modelId="{B2F9BD95-A2B7-2549-A8AB-6BEAF6F070DA}" type="presParOf" srcId="{C1565F1F-7DD1-EB44-ABF7-D2E7B9058139}" destId="{212A1675-B1E4-8A49-B147-4564FDA05E9F}" srcOrd="3" destOrd="0" presId="urn:microsoft.com/office/officeart/2005/8/layout/vList2"/>
    <dgm:cxn modelId="{4A763C41-E6A2-2442-B97A-53E9114245C5}" type="presParOf" srcId="{C1565F1F-7DD1-EB44-ABF7-D2E7B9058139}" destId="{1D5C1158-F785-2C4F-9222-2568DC64C063}" srcOrd="4" destOrd="0" presId="urn:microsoft.com/office/officeart/2005/8/layout/vList2"/>
    <dgm:cxn modelId="{796BEC06-4ABB-F545-829F-76D9DE4E0646}" type="presParOf" srcId="{C1565F1F-7DD1-EB44-ABF7-D2E7B9058139}" destId="{69295B95-4D92-8A43-8487-0C7156EFA6AB}" srcOrd="5" destOrd="0" presId="urn:microsoft.com/office/officeart/2005/8/layout/vList2"/>
    <dgm:cxn modelId="{6020BFCA-EDEF-C446-828E-78AC784DC20C}" type="presParOf" srcId="{C1565F1F-7DD1-EB44-ABF7-D2E7B9058139}" destId="{75153632-8535-F640-8896-F6F945C02FB2}"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0FD99F-FB59-4845-BCB7-ADA75CBDFE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712961-A885-4EE1-A29F-D09BB3464351}">
      <dgm:prSet/>
      <dgm:spPr/>
      <dgm:t>
        <a:bodyPr/>
        <a:lstStyle/>
        <a:p>
          <a:pPr>
            <a:lnSpc>
              <a:spcPct val="100000"/>
            </a:lnSpc>
          </a:pPr>
          <a:r>
            <a:rPr lang="en-US" dirty="0"/>
            <a:t>Test Accuracy: 79.25 %</a:t>
          </a:r>
        </a:p>
      </dgm:t>
    </dgm:pt>
    <dgm:pt modelId="{071B7AEC-4C51-45F3-A886-30E49148EEB9}" type="parTrans" cxnId="{06B39795-8004-43AC-97E6-CE062FEC0AE8}">
      <dgm:prSet/>
      <dgm:spPr/>
      <dgm:t>
        <a:bodyPr/>
        <a:lstStyle/>
        <a:p>
          <a:endParaRPr lang="en-US"/>
        </a:p>
      </dgm:t>
    </dgm:pt>
    <dgm:pt modelId="{141C3E5C-C5DA-4ABA-A911-AEE9A56B72C8}" type="sibTrans" cxnId="{06B39795-8004-43AC-97E6-CE062FEC0AE8}">
      <dgm:prSet/>
      <dgm:spPr/>
      <dgm:t>
        <a:bodyPr/>
        <a:lstStyle/>
        <a:p>
          <a:endParaRPr lang="en-US"/>
        </a:p>
      </dgm:t>
    </dgm:pt>
    <dgm:pt modelId="{C06484F3-CB82-4858-8AE1-21EE2E657E3C}">
      <dgm:prSet/>
      <dgm:spPr/>
      <dgm:t>
        <a:bodyPr/>
        <a:lstStyle/>
        <a:p>
          <a:pPr>
            <a:lnSpc>
              <a:spcPct val="100000"/>
            </a:lnSpc>
          </a:pPr>
          <a:r>
            <a:rPr lang="en-US"/>
            <a:t>Test Loss: 0.5773</a:t>
          </a:r>
        </a:p>
      </dgm:t>
    </dgm:pt>
    <dgm:pt modelId="{275B13AA-0F84-4CED-B777-B4087052F45B}" type="parTrans" cxnId="{D43218BD-10CB-40D6-8CD4-E55FC6F5F809}">
      <dgm:prSet/>
      <dgm:spPr/>
      <dgm:t>
        <a:bodyPr/>
        <a:lstStyle/>
        <a:p>
          <a:endParaRPr lang="en-US"/>
        </a:p>
      </dgm:t>
    </dgm:pt>
    <dgm:pt modelId="{1F790DB8-3B4C-453D-BEEA-E936E42E5478}" type="sibTrans" cxnId="{D43218BD-10CB-40D6-8CD4-E55FC6F5F809}">
      <dgm:prSet/>
      <dgm:spPr/>
      <dgm:t>
        <a:bodyPr/>
        <a:lstStyle/>
        <a:p>
          <a:endParaRPr lang="en-US"/>
        </a:p>
      </dgm:t>
    </dgm:pt>
    <dgm:pt modelId="{4EEE76FE-731C-44E1-8680-1AC8A301264C}">
      <dgm:prSet/>
      <dgm:spPr/>
      <dgm:t>
        <a:bodyPr/>
        <a:lstStyle/>
        <a:p>
          <a:pPr>
            <a:lnSpc>
              <a:spcPct val="100000"/>
            </a:lnSpc>
          </a:pPr>
          <a:r>
            <a:rPr lang="en-US"/>
            <a:t>Strengths: excels on fluid motion (WalkingWithDog, HorseRace).</a:t>
          </a:r>
        </a:p>
      </dgm:t>
    </dgm:pt>
    <dgm:pt modelId="{182407C3-CA9C-4C57-938A-8F748E63B7B9}" type="parTrans" cxnId="{499165B9-BCF4-4247-A4C0-62B7AD0C57AB}">
      <dgm:prSet/>
      <dgm:spPr/>
      <dgm:t>
        <a:bodyPr/>
        <a:lstStyle/>
        <a:p>
          <a:endParaRPr lang="en-US"/>
        </a:p>
      </dgm:t>
    </dgm:pt>
    <dgm:pt modelId="{CADD4BE0-BEEA-4055-9CEB-B8A42AC9799D}" type="sibTrans" cxnId="{499165B9-BCF4-4247-A4C0-62B7AD0C57AB}">
      <dgm:prSet/>
      <dgm:spPr/>
      <dgm:t>
        <a:bodyPr/>
        <a:lstStyle/>
        <a:p>
          <a:endParaRPr lang="en-US"/>
        </a:p>
      </dgm:t>
    </dgm:pt>
    <dgm:pt modelId="{8D4D9905-F9F4-431D-8AA7-4AB1D1DC7AA3}">
      <dgm:prSet/>
      <dgm:spPr/>
      <dgm:t>
        <a:bodyPr/>
        <a:lstStyle/>
        <a:p>
          <a:pPr>
            <a:lnSpc>
              <a:spcPct val="100000"/>
            </a:lnSpc>
          </a:pPr>
          <a:r>
            <a:rPr lang="en-US"/>
            <a:t>Limitations: confusion between visually similar motions (Swing vs TaiChi).</a:t>
          </a:r>
        </a:p>
      </dgm:t>
    </dgm:pt>
    <dgm:pt modelId="{525F16EC-831A-45C3-BE7D-DA83453CF4A0}" type="parTrans" cxnId="{C46D30E1-5E96-4D39-85F5-55669D490C3E}">
      <dgm:prSet/>
      <dgm:spPr/>
      <dgm:t>
        <a:bodyPr/>
        <a:lstStyle/>
        <a:p>
          <a:endParaRPr lang="en-US"/>
        </a:p>
      </dgm:t>
    </dgm:pt>
    <dgm:pt modelId="{CB1129F2-312C-4BCD-961A-FC2E08994B53}" type="sibTrans" cxnId="{C46D30E1-5E96-4D39-85F5-55669D490C3E}">
      <dgm:prSet/>
      <dgm:spPr/>
      <dgm:t>
        <a:bodyPr/>
        <a:lstStyle/>
        <a:p>
          <a:endParaRPr lang="en-US"/>
        </a:p>
      </dgm:t>
    </dgm:pt>
    <dgm:pt modelId="{8D01D376-403E-4BA7-9C4C-3879D469BD19}" type="pres">
      <dgm:prSet presAssocID="{660FD99F-FB59-4845-BCB7-ADA75CBDFE6F}" presName="root" presStyleCnt="0">
        <dgm:presLayoutVars>
          <dgm:dir/>
          <dgm:resizeHandles val="exact"/>
        </dgm:presLayoutVars>
      </dgm:prSet>
      <dgm:spPr/>
    </dgm:pt>
    <dgm:pt modelId="{9EA2E86D-C10C-45CF-89AE-60CD1EB9F2C1}" type="pres">
      <dgm:prSet presAssocID="{D9712961-A885-4EE1-A29F-D09BB3464351}" presName="compNode" presStyleCnt="0"/>
      <dgm:spPr/>
    </dgm:pt>
    <dgm:pt modelId="{1367F13E-45A9-4407-ACBF-906AE8277AAE}" type="pres">
      <dgm:prSet presAssocID="{D9712961-A885-4EE1-A29F-D09BB3464351}" presName="bgRect" presStyleLbl="bgShp" presStyleIdx="0" presStyleCnt="4"/>
      <dgm:spPr/>
    </dgm:pt>
    <dgm:pt modelId="{D33DD626-EE8E-42CF-8ED6-E76A1CF84275}" type="pres">
      <dgm:prSet presAssocID="{D9712961-A885-4EE1-A29F-D09BB34643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437C8191-6DF7-4016-B9CE-4125BB46E67E}" type="pres">
      <dgm:prSet presAssocID="{D9712961-A885-4EE1-A29F-D09BB3464351}" presName="spaceRect" presStyleCnt="0"/>
      <dgm:spPr/>
    </dgm:pt>
    <dgm:pt modelId="{2043256C-5C58-4540-BDF7-200E9617A952}" type="pres">
      <dgm:prSet presAssocID="{D9712961-A885-4EE1-A29F-D09BB3464351}" presName="parTx" presStyleLbl="revTx" presStyleIdx="0" presStyleCnt="4">
        <dgm:presLayoutVars>
          <dgm:chMax val="0"/>
          <dgm:chPref val="0"/>
        </dgm:presLayoutVars>
      </dgm:prSet>
      <dgm:spPr/>
    </dgm:pt>
    <dgm:pt modelId="{1B47CD72-3431-4B80-A222-9C7345DF6DC8}" type="pres">
      <dgm:prSet presAssocID="{141C3E5C-C5DA-4ABA-A911-AEE9A56B72C8}" presName="sibTrans" presStyleCnt="0"/>
      <dgm:spPr/>
    </dgm:pt>
    <dgm:pt modelId="{6D8E3D97-8172-4912-AF38-1C1C182F6E0B}" type="pres">
      <dgm:prSet presAssocID="{C06484F3-CB82-4858-8AE1-21EE2E657E3C}" presName="compNode" presStyleCnt="0"/>
      <dgm:spPr/>
    </dgm:pt>
    <dgm:pt modelId="{CF215797-3EE5-46C3-9BAB-8AF0786D4411}" type="pres">
      <dgm:prSet presAssocID="{C06484F3-CB82-4858-8AE1-21EE2E657E3C}" presName="bgRect" presStyleLbl="bgShp" presStyleIdx="1" presStyleCnt="4"/>
      <dgm:spPr/>
    </dgm:pt>
    <dgm:pt modelId="{8152E3AE-F045-4CDF-8641-60C32124484F}" type="pres">
      <dgm:prSet presAssocID="{C06484F3-CB82-4858-8AE1-21EE2E657E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DC663EC-A624-4953-94F8-9D0D1C592FCD}" type="pres">
      <dgm:prSet presAssocID="{C06484F3-CB82-4858-8AE1-21EE2E657E3C}" presName="spaceRect" presStyleCnt="0"/>
      <dgm:spPr/>
    </dgm:pt>
    <dgm:pt modelId="{C727174F-A42A-405C-8155-E57F5A27EFA8}" type="pres">
      <dgm:prSet presAssocID="{C06484F3-CB82-4858-8AE1-21EE2E657E3C}" presName="parTx" presStyleLbl="revTx" presStyleIdx="1" presStyleCnt="4">
        <dgm:presLayoutVars>
          <dgm:chMax val="0"/>
          <dgm:chPref val="0"/>
        </dgm:presLayoutVars>
      </dgm:prSet>
      <dgm:spPr/>
    </dgm:pt>
    <dgm:pt modelId="{AFCCDF4D-B182-40FA-AF10-A5178ABF02CF}" type="pres">
      <dgm:prSet presAssocID="{1F790DB8-3B4C-453D-BEEA-E936E42E5478}" presName="sibTrans" presStyleCnt="0"/>
      <dgm:spPr/>
    </dgm:pt>
    <dgm:pt modelId="{8F0F3DCE-A14C-450B-B5DD-3EA60E802405}" type="pres">
      <dgm:prSet presAssocID="{4EEE76FE-731C-44E1-8680-1AC8A301264C}" presName="compNode" presStyleCnt="0"/>
      <dgm:spPr/>
    </dgm:pt>
    <dgm:pt modelId="{1607C126-FAF9-4247-9F5A-C7735C1AD7AC}" type="pres">
      <dgm:prSet presAssocID="{4EEE76FE-731C-44E1-8680-1AC8A301264C}" presName="bgRect" presStyleLbl="bgShp" presStyleIdx="2" presStyleCnt="4"/>
      <dgm:spPr/>
    </dgm:pt>
    <dgm:pt modelId="{238D52BF-B973-4AAB-9950-A9CE81B36C52}" type="pres">
      <dgm:prSet presAssocID="{4EEE76FE-731C-44E1-8680-1AC8A301264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dy Builder"/>
        </a:ext>
      </dgm:extLst>
    </dgm:pt>
    <dgm:pt modelId="{15C86337-4EAD-4A92-B06F-4B2DC8000759}" type="pres">
      <dgm:prSet presAssocID="{4EEE76FE-731C-44E1-8680-1AC8A301264C}" presName="spaceRect" presStyleCnt="0"/>
      <dgm:spPr/>
    </dgm:pt>
    <dgm:pt modelId="{3D4A7FA5-1AB6-44D0-A4B3-0F952427FEED}" type="pres">
      <dgm:prSet presAssocID="{4EEE76FE-731C-44E1-8680-1AC8A301264C}" presName="parTx" presStyleLbl="revTx" presStyleIdx="2" presStyleCnt="4">
        <dgm:presLayoutVars>
          <dgm:chMax val="0"/>
          <dgm:chPref val="0"/>
        </dgm:presLayoutVars>
      </dgm:prSet>
      <dgm:spPr/>
    </dgm:pt>
    <dgm:pt modelId="{B46658F0-DB4F-436D-87CB-1B5CFA8C25D6}" type="pres">
      <dgm:prSet presAssocID="{CADD4BE0-BEEA-4055-9CEB-B8A42AC9799D}" presName="sibTrans" presStyleCnt="0"/>
      <dgm:spPr/>
    </dgm:pt>
    <dgm:pt modelId="{62E0298B-BF09-4499-B06D-D3A6DA7B4241}" type="pres">
      <dgm:prSet presAssocID="{8D4D9905-F9F4-431D-8AA7-4AB1D1DC7AA3}" presName="compNode" presStyleCnt="0"/>
      <dgm:spPr/>
    </dgm:pt>
    <dgm:pt modelId="{1C1B994F-98A3-402E-9018-12A4B9268206}" type="pres">
      <dgm:prSet presAssocID="{8D4D9905-F9F4-431D-8AA7-4AB1D1DC7AA3}" presName="bgRect" presStyleLbl="bgShp" presStyleIdx="3" presStyleCnt="4"/>
      <dgm:spPr/>
    </dgm:pt>
    <dgm:pt modelId="{77E47E98-9366-4C40-95BB-028604931C64}" type="pres">
      <dgm:prSet presAssocID="{8D4D9905-F9F4-431D-8AA7-4AB1D1DC7A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04265809-17C9-4051-BAD6-CA02FA04335B}" type="pres">
      <dgm:prSet presAssocID="{8D4D9905-F9F4-431D-8AA7-4AB1D1DC7AA3}" presName="spaceRect" presStyleCnt="0"/>
      <dgm:spPr/>
    </dgm:pt>
    <dgm:pt modelId="{90227F0F-6C6E-4472-B334-5057BACA32D4}" type="pres">
      <dgm:prSet presAssocID="{8D4D9905-F9F4-431D-8AA7-4AB1D1DC7AA3}" presName="parTx" presStyleLbl="revTx" presStyleIdx="3" presStyleCnt="4">
        <dgm:presLayoutVars>
          <dgm:chMax val="0"/>
          <dgm:chPref val="0"/>
        </dgm:presLayoutVars>
      </dgm:prSet>
      <dgm:spPr/>
    </dgm:pt>
  </dgm:ptLst>
  <dgm:cxnLst>
    <dgm:cxn modelId="{51FAF344-6F10-D746-8959-21B8B1A64377}" type="presOf" srcId="{4EEE76FE-731C-44E1-8680-1AC8A301264C}" destId="{3D4A7FA5-1AB6-44D0-A4B3-0F952427FEED}" srcOrd="0" destOrd="0" presId="urn:microsoft.com/office/officeart/2018/2/layout/IconVerticalSolidList"/>
    <dgm:cxn modelId="{18F8FA58-46FB-1544-AA68-AAFCEB9B3B77}" type="presOf" srcId="{C06484F3-CB82-4858-8AE1-21EE2E657E3C}" destId="{C727174F-A42A-405C-8155-E57F5A27EFA8}" srcOrd="0" destOrd="0" presId="urn:microsoft.com/office/officeart/2018/2/layout/IconVerticalSolidList"/>
    <dgm:cxn modelId="{F5F1DC63-1110-CE4E-B739-03305203E78C}" type="presOf" srcId="{660FD99F-FB59-4845-BCB7-ADA75CBDFE6F}" destId="{8D01D376-403E-4BA7-9C4C-3879D469BD19}" srcOrd="0" destOrd="0" presId="urn:microsoft.com/office/officeart/2018/2/layout/IconVerticalSolidList"/>
    <dgm:cxn modelId="{F3B07F68-1F7D-4544-A86C-B5E40CEA3891}" type="presOf" srcId="{8D4D9905-F9F4-431D-8AA7-4AB1D1DC7AA3}" destId="{90227F0F-6C6E-4472-B334-5057BACA32D4}" srcOrd="0" destOrd="0" presId="urn:microsoft.com/office/officeart/2018/2/layout/IconVerticalSolidList"/>
    <dgm:cxn modelId="{42B48995-41F5-BD41-B87B-415DD5BDFCAF}" type="presOf" srcId="{D9712961-A885-4EE1-A29F-D09BB3464351}" destId="{2043256C-5C58-4540-BDF7-200E9617A952}" srcOrd="0" destOrd="0" presId="urn:microsoft.com/office/officeart/2018/2/layout/IconVerticalSolidList"/>
    <dgm:cxn modelId="{06B39795-8004-43AC-97E6-CE062FEC0AE8}" srcId="{660FD99F-FB59-4845-BCB7-ADA75CBDFE6F}" destId="{D9712961-A885-4EE1-A29F-D09BB3464351}" srcOrd="0" destOrd="0" parTransId="{071B7AEC-4C51-45F3-A886-30E49148EEB9}" sibTransId="{141C3E5C-C5DA-4ABA-A911-AEE9A56B72C8}"/>
    <dgm:cxn modelId="{499165B9-BCF4-4247-A4C0-62B7AD0C57AB}" srcId="{660FD99F-FB59-4845-BCB7-ADA75CBDFE6F}" destId="{4EEE76FE-731C-44E1-8680-1AC8A301264C}" srcOrd="2" destOrd="0" parTransId="{182407C3-CA9C-4C57-938A-8F748E63B7B9}" sibTransId="{CADD4BE0-BEEA-4055-9CEB-B8A42AC9799D}"/>
    <dgm:cxn modelId="{D43218BD-10CB-40D6-8CD4-E55FC6F5F809}" srcId="{660FD99F-FB59-4845-BCB7-ADA75CBDFE6F}" destId="{C06484F3-CB82-4858-8AE1-21EE2E657E3C}" srcOrd="1" destOrd="0" parTransId="{275B13AA-0F84-4CED-B777-B4087052F45B}" sibTransId="{1F790DB8-3B4C-453D-BEEA-E936E42E5478}"/>
    <dgm:cxn modelId="{C46D30E1-5E96-4D39-85F5-55669D490C3E}" srcId="{660FD99F-FB59-4845-BCB7-ADA75CBDFE6F}" destId="{8D4D9905-F9F4-431D-8AA7-4AB1D1DC7AA3}" srcOrd="3" destOrd="0" parTransId="{525F16EC-831A-45C3-BE7D-DA83453CF4A0}" sibTransId="{CB1129F2-312C-4BCD-961A-FC2E08994B53}"/>
    <dgm:cxn modelId="{DAB17232-4DCD-724C-A3C9-5D32F1FA7711}" type="presParOf" srcId="{8D01D376-403E-4BA7-9C4C-3879D469BD19}" destId="{9EA2E86D-C10C-45CF-89AE-60CD1EB9F2C1}" srcOrd="0" destOrd="0" presId="urn:microsoft.com/office/officeart/2018/2/layout/IconVerticalSolidList"/>
    <dgm:cxn modelId="{D59217A0-0A10-5949-AF59-6BC09E425240}" type="presParOf" srcId="{9EA2E86D-C10C-45CF-89AE-60CD1EB9F2C1}" destId="{1367F13E-45A9-4407-ACBF-906AE8277AAE}" srcOrd="0" destOrd="0" presId="urn:microsoft.com/office/officeart/2018/2/layout/IconVerticalSolidList"/>
    <dgm:cxn modelId="{78885C11-B8C2-C84D-96A1-4367137A5904}" type="presParOf" srcId="{9EA2E86D-C10C-45CF-89AE-60CD1EB9F2C1}" destId="{D33DD626-EE8E-42CF-8ED6-E76A1CF84275}" srcOrd="1" destOrd="0" presId="urn:microsoft.com/office/officeart/2018/2/layout/IconVerticalSolidList"/>
    <dgm:cxn modelId="{A7859DE0-EBD2-5647-87EF-B8D5F79671D8}" type="presParOf" srcId="{9EA2E86D-C10C-45CF-89AE-60CD1EB9F2C1}" destId="{437C8191-6DF7-4016-B9CE-4125BB46E67E}" srcOrd="2" destOrd="0" presId="urn:microsoft.com/office/officeart/2018/2/layout/IconVerticalSolidList"/>
    <dgm:cxn modelId="{12EAFE34-8203-6E46-81E6-3CEB1A5948DC}" type="presParOf" srcId="{9EA2E86D-C10C-45CF-89AE-60CD1EB9F2C1}" destId="{2043256C-5C58-4540-BDF7-200E9617A952}" srcOrd="3" destOrd="0" presId="urn:microsoft.com/office/officeart/2018/2/layout/IconVerticalSolidList"/>
    <dgm:cxn modelId="{9CB0112D-3A23-F84E-9D64-3C121FE24A7A}" type="presParOf" srcId="{8D01D376-403E-4BA7-9C4C-3879D469BD19}" destId="{1B47CD72-3431-4B80-A222-9C7345DF6DC8}" srcOrd="1" destOrd="0" presId="urn:microsoft.com/office/officeart/2018/2/layout/IconVerticalSolidList"/>
    <dgm:cxn modelId="{09D92D10-60CA-3D47-82AB-17C163ACB634}" type="presParOf" srcId="{8D01D376-403E-4BA7-9C4C-3879D469BD19}" destId="{6D8E3D97-8172-4912-AF38-1C1C182F6E0B}" srcOrd="2" destOrd="0" presId="urn:microsoft.com/office/officeart/2018/2/layout/IconVerticalSolidList"/>
    <dgm:cxn modelId="{35C672CB-1C7A-0147-8DE6-63758FF779BF}" type="presParOf" srcId="{6D8E3D97-8172-4912-AF38-1C1C182F6E0B}" destId="{CF215797-3EE5-46C3-9BAB-8AF0786D4411}" srcOrd="0" destOrd="0" presId="urn:microsoft.com/office/officeart/2018/2/layout/IconVerticalSolidList"/>
    <dgm:cxn modelId="{0A782EA9-2B8C-F54D-96DF-23FDB14263E2}" type="presParOf" srcId="{6D8E3D97-8172-4912-AF38-1C1C182F6E0B}" destId="{8152E3AE-F045-4CDF-8641-60C32124484F}" srcOrd="1" destOrd="0" presId="urn:microsoft.com/office/officeart/2018/2/layout/IconVerticalSolidList"/>
    <dgm:cxn modelId="{523D733B-EEB1-8F4D-9F65-9D5E9FE086AD}" type="presParOf" srcId="{6D8E3D97-8172-4912-AF38-1C1C182F6E0B}" destId="{7DC663EC-A624-4953-94F8-9D0D1C592FCD}" srcOrd="2" destOrd="0" presId="urn:microsoft.com/office/officeart/2018/2/layout/IconVerticalSolidList"/>
    <dgm:cxn modelId="{D9BF368F-A75B-424D-B591-55F81258DD67}" type="presParOf" srcId="{6D8E3D97-8172-4912-AF38-1C1C182F6E0B}" destId="{C727174F-A42A-405C-8155-E57F5A27EFA8}" srcOrd="3" destOrd="0" presId="urn:microsoft.com/office/officeart/2018/2/layout/IconVerticalSolidList"/>
    <dgm:cxn modelId="{F049A2C9-B997-F645-85C2-14CC055DD377}" type="presParOf" srcId="{8D01D376-403E-4BA7-9C4C-3879D469BD19}" destId="{AFCCDF4D-B182-40FA-AF10-A5178ABF02CF}" srcOrd="3" destOrd="0" presId="urn:microsoft.com/office/officeart/2018/2/layout/IconVerticalSolidList"/>
    <dgm:cxn modelId="{B8CB5CC6-1978-504C-9B61-6E6C9CC9D699}" type="presParOf" srcId="{8D01D376-403E-4BA7-9C4C-3879D469BD19}" destId="{8F0F3DCE-A14C-450B-B5DD-3EA60E802405}" srcOrd="4" destOrd="0" presId="urn:microsoft.com/office/officeart/2018/2/layout/IconVerticalSolidList"/>
    <dgm:cxn modelId="{206AC9DD-63E9-734F-B4FB-D9B72EE628C2}" type="presParOf" srcId="{8F0F3DCE-A14C-450B-B5DD-3EA60E802405}" destId="{1607C126-FAF9-4247-9F5A-C7735C1AD7AC}" srcOrd="0" destOrd="0" presId="urn:microsoft.com/office/officeart/2018/2/layout/IconVerticalSolidList"/>
    <dgm:cxn modelId="{DD7ECCE7-DF13-164F-A0E7-B3B6FB755B8F}" type="presParOf" srcId="{8F0F3DCE-A14C-450B-B5DD-3EA60E802405}" destId="{238D52BF-B973-4AAB-9950-A9CE81B36C52}" srcOrd="1" destOrd="0" presId="urn:microsoft.com/office/officeart/2018/2/layout/IconVerticalSolidList"/>
    <dgm:cxn modelId="{1061FAE3-6343-5D44-A9D3-C385685B0223}" type="presParOf" srcId="{8F0F3DCE-A14C-450B-B5DD-3EA60E802405}" destId="{15C86337-4EAD-4A92-B06F-4B2DC8000759}" srcOrd="2" destOrd="0" presId="urn:microsoft.com/office/officeart/2018/2/layout/IconVerticalSolidList"/>
    <dgm:cxn modelId="{075C34DE-F312-024C-8F0F-60A22364CA2A}" type="presParOf" srcId="{8F0F3DCE-A14C-450B-B5DD-3EA60E802405}" destId="{3D4A7FA5-1AB6-44D0-A4B3-0F952427FEED}" srcOrd="3" destOrd="0" presId="urn:microsoft.com/office/officeart/2018/2/layout/IconVerticalSolidList"/>
    <dgm:cxn modelId="{B7D9A7D6-A414-7F43-A8E9-FB2AEE1049A2}" type="presParOf" srcId="{8D01D376-403E-4BA7-9C4C-3879D469BD19}" destId="{B46658F0-DB4F-436D-87CB-1B5CFA8C25D6}" srcOrd="5" destOrd="0" presId="urn:microsoft.com/office/officeart/2018/2/layout/IconVerticalSolidList"/>
    <dgm:cxn modelId="{9575F34A-A558-4745-9AD0-92931988D04D}" type="presParOf" srcId="{8D01D376-403E-4BA7-9C4C-3879D469BD19}" destId="{62E0298B-BF09-4499-B06D-D3A6DA7B4241}" srcOrd="6" destOrd="0" presId="urn:microsoft.com/office/officeart/2018/2/layout/IconVerticalSolidList"/>
    <dgm:cxn modelId="{B99ED737-E837-E641-81AD-967B37CCAF5D}" type="presParOf" srcId="{62E0298B-BF09-4499-B06D-D3A6DA7B4241}" destId="{1C1B994F-98A3-402E-9018-12A4B9268206}" srcOrd="0" destOrd="0" presId="urn:microsoft.com/office/officeart/2018/2/layout/IconVerticalSolidList"/>
    <dgm:cxn modelId="{1C2B665C-5A82-C643-8F43-9DAFC1983D1E}" type="presParOf" srcId="{62E0298B-BF09-4499-B06D-D3A6DA7B4241}" destId="{77E47E98-9366-4C40-95BB-028604931C64}" srcOrd="1" destOrd="0" presId="urn:microsoft.com/office/officeart/2018/2/layout/IconVerticalSolidList"/>
    <dgm:cxn modelId="{7773975B-A67B-BB49-8DF4-1EDC58E26217}" type="presParOf" srcId="{62E0298B-BF09-4499-B06D-D3A6DA7B4241}" destId="{04265809-17C9-4051-BAD6-CA02FA04335B}" srcOrd="2" destOrd="0" presId="urn:microsoft.com/office/officeart/2018/2/layout/IconVerticalSolidList"/>
    <dgm:cxn modelId="{70C769C7-B27E-984F-82B9-DF8C1B83BF82}" type="presParOf" srcId="{62E0298B-BF09-4499-B06D-D3A6DA7B4241}" destId="{90227F0F-6C6E-4472-B334-5057BACA32D4}"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19B40DE-B378-4BDA-A6ED-DE3E996B7F7A}" type="doc">
      <dgm:prSet loTypeId="urn:microsoft.com/office/officeart/2005/8/layout/vList2" loCatId="list" qsTypeId="urn:microsoft.com/office/officeart/2005/8/quickstyle/simple2" qsCatId="simple" csTypeId="urn:microsoft.com/office/officeart/2005/8/colors/accent5_2" csCatId="accent5" phldr="1"/>
      <dgm:spPr/>
      <dgm:t>
        <a:bodyPr/>
        <a:lstStyle/>
        <a:p>
          <a:endParaRPr lang="en-US"/>
        </a:p>
      </dgm:t>
    </dgm:pt>
    <dgm:pt modelId="{25C1E332-59D7-42C3-8285-10A6190BE782}">
      <dgm:prSet/>
      <dgm:spPr/>
      <dgm:t>
        <a:bodyPr/>
        <a:lstStyle/>
        <a:p>
          <a:r>
            <a:rPr lang="en-US" dirty="0"/>
            <a:t>Test </a:t>
          </a:r>
          <a:r>
            <a:rPr lang="en-US"/>
            <a:t>Accuracy: 86.93 %</a:t>
          </a:r>
          <a:endParaRPr lang="en-US" dirty="0"/>
        </a:p>
      </dgm:t>
    </dgm:pt>
    <dgm:pt modelId="{AB6E5E3A-E609-4A5E-9D60-F2939A7BE80C}" type="parTrans" cxnId="{AB0F37CE-BCBC-4DE0-A8F0-760A0C87734B}">
      <dgm:prSet/>
      <dgm:spPr/>
      <dgm:t>
        <a:bodyPr/>
        <a:lstStyle/>
        <a:p>
          <a:endParaRPr lang="en-US"/>
        </a:p>
      </dgm:t>
    </dgm:pt>
    <dgm:pt modelId="{B1D2C651-FCB6-43E6-9C0F-CEAAB5B17725}" type="sibTrans" cxnId="{AB0F37CE-BCBC-4DE0-A8F0-760A0C87734B}">
      <dgm:prSet/>
      <dgm:spPr/>
      <dgm:t>
        <a:bodyPr/>
        <a:lstStyle/>
        <a:p>
          <a:endParaRPr lang="en-US"/>
        </a:p>
      </dgm:t>
    </dgm:pt>
    <dgm:pt modelId="{248230BA-8773-43C5-A29A-15ED937A4700}">
      <dgm:prSet/>
      <dgm:spPr/>
      <dgm:t>
        <a:bodyPr/>
        <a:lstStyle/>
        <a:p>
          <a:r>
            <a:rPr lang="en-US"/>
            <a:t>Test Loss: 0.2854</a:t>
          </a:r>
        </a:p>
      </dgm:t>
    </dgm:pt>
    <dgm:pt modelId="{B9AA0DCF-3DD3-4413-8BE3-E98C46CF6313}" type="parTrans" cxnId="{A2463489-F8B6-403B-BEFF-59FD277F5C2E}">
      <dgm:prSet/>
      <dgm:spPr/>
      <dgm:t>
        <a:bodyPr/>
        <a:lstStyle/>
        <a:p>
          <a:endParaRPr lang="en-US"/>
        </a:p>
      </dgm:t>
    </dgm:pt>
    <dgm:pt modelId="{6A181B42-300E-4AE8-B6E3-0D10663284BF}" type="sibTrans" cxnId="{A2463489-F8B6-403B-BEFF-59FD277F5C2E}">
      <dgm:prSet/>
      <dgm:spPr/>
      <dgm:t>
        <a:bodyPr/>
        <a:lstStyle/>
        <a:p>
          <a:endParaRPr lang="en-US"/>
        </a:p>
      </dgm:t>
    </dgm:pt>
    <dgm:pt modelId="{533324DC-8E13-4AC1-99FD-52A60D588A5E}">
      <dgm:prSet/>
      <dgm:spPr/>
      <dgm:t>
        <a:bodyPr/>
        <a:lstStyle/>
        <a:p>
          <a:r>
            <a:rPr lang="en-US"/>
            <a:t>Strengths: leverages strong frame‑level spatial cues.</a:t>
          </a:r>
        </a:p>
      </dgm:t>
    </dgm:pt>
    <dgm:pt modelId="{9E9E89C7-8C1D-44BE-8194-56A23C251049}" type="parTrans" cxnId="{AB59B838-48DC-41DE-BC42-5355C4A64CDE}">
      <dgm:prSet/>
      <dgm:spPr/>
      <dgm:t>
        <a:bodyPr/>
        <a:lstStyle/>
        <a:p>
          <a:endParaRPr lang="en-US"/>
        </a:p>
      </dgm:t>
    </dgm:pt>
    <dgm:pt modelId="{BCA6011E-8CAF-4165-A660-8AF6E7C15302}" type="sibTrans" cxnId="{AB59B838-48DC-41DE-BC42-5355C4A64CDE}">
      <dgm:prSet/>
      <dgm:spPr/>
      <dgm:t>
        <a:bodyPr/>
        <a:lstStyle/>
        <a:p>
          <a:endParaRPr lang="en-US"/>
        </a:p>
      </dgm:t>
    </dgm:pt>
    <dgm:pt modelId="{0BBB6735-49BB-4433-BB06-7E0D45BB831A}">
      <dgm:prSet/>
      <dgm:spPr/>
      <dgm:t>
        <a:bodyPr/>
        <a:lstStyle/>
        <a:p>
          <a:r>
            <a:rPr lang="en-US"/>
            <a:t>Very few misclassifications observed.</a:t>
          </a:r>
        </a:p>
      </dgm:t>
    </dgm:pt>
    <dgm:pt modelId="{6251687E-DBAB-48CF-82DC-08FEB98633BF}" type="parTrans" cxnId="{B085B58C-D52B-4E15-94D3-FEE401F27EB5}">
      <dgm:prSet/>
      <dgm:spPr/>
      <dgm:t>
        <a:bodyPr/>
        <a:lstStyle/>
        <a:p>
          <a:endParaRPr lang="en-US"/>
        </a:p>
      </dgm:t>
    </dgm:pt>
    <dgm:pt modelId="{7FB7E413-95D1-4C04-BC97-D26F756B4881}" type="sibTrans" cxnId="{B085B58C-D52B-4E15-94D3-FEE401F27EB5}">
      <dgm:prSet/>
      <dgm:spPr/>
      <dgm:t>
        <a:bodyPr/>
        <a:lstStyle/>
        <a:p>
          <a:endParaRPr lang="en-US"/>
        </a:p>
      </dgm:t>
    </dgm:pt>
    <dgm:pt modelId="{22BE2D07-789D-EB45-A0C5-9BC988C1F20F}" type="pres">
      <dgm:prSet presAssocID="{419B40DE-B378-4BDA-A6ED-DE3E996B7F7A}" presName="linear" presStyleCnt="0">
        <dgm:presLayoutVars>
          <dgm:animLvl val="lvl"/>
          <dgm:resizeHandles val="exact"/>
        </dgm:presLayoutVars>
      </dgm:prSet>
      <dgm:spPr/>
    </dgm:pt>
    <dgm:pt modelId="{D8CAFD6E-B415-8349-8BFF-1605AA0C311A}" type="pres">
      <dgm:prSet presAssocID="{25C1E332-59D7-42C3-8285-10A6190BE782}" presName="parentText" presStyleLbl="node1" presStyleIdx="0" presStyleCnt="4">
        <dgm:presLayoutVars>
          <dgm:chMax val="0"/>
          <dgm:bulletEnabled val="1"/>
        </dgm:presLayoutVars>
      </dgm:prSet>
      <dgm:spPr/>
    </dgm:pt>
    <dgm:pt modelId="{201C649C-77C1-3C42-A3EB-1EB4F58AD909}" type="pres">
      <dgm:prSet presAssocID="{B1D2C651-FCB6-43E6-9C0F-CEAAB5B17725}" presName="spacer" presStyleCnt="0"/>
      <dgm:spPr/>
    </dgm:pt>
    <dgm:pt modelId="{9EC1088C-312E-D942-BC03-DD3F2D325717}" type="pres">
      <dgm:prSet presAssocID="{248230BA-8773-43C5-A29A-15ED937A4700}" presName="parentText" presStyleLbl="node1" presStyleIdx="1" presStyleCnt="4">
        <dgm:presLayoutVars>
          <dgm:chMax val="0"/>
          <dgm:bulletEnabled val="1"/>
        </dgm:presLayoutVars>
      </dgm:prSet>
      <dgm:spPr/>
    </dgm:pt>
    <dgm:pt modelId="{ABC8C56C-E796-B249-9FBC-03EAD9C95EE9}" type="pres">
      <dgm:prSet presAssocID="{6A181B42-300E-4AE8-B6E3-0D10663284BF}" presName="spacer" presStyleCnt="0"/>
      <dgm:spPr/>
    </dgm:pt>
    <dgm:pt modelId="{568A3BDC-DC92-F34C-B649-9A421BEF6BD6}" type="pres">
      <dgm:prSet presAssocID="{533324DC-8E13-4AC1-99FD-52A60D588A5E}" presName="parentText" presStyleLbl="node1" presStyleIdx="2" presStyleCnt="4">
        <dgm:presLayoutVars>
          <dgm:chMax val="0"/>
          <dgm:bulletEnabled val="1"/>
        </dgm:presLayoutVars>
      </dgm:prSet>
      <dgm:spPr/>
    </dgm:pt>
    <dgm:pt modelId="{9D8D1BD8-06FE-DF4B-B107-1B9753CE078E}" type="pres">
      <dgm:prSet presAssocID="{BCA6011E-8CAF-4165-A660-8AF6E7C15302}" presName="spacer" presStyleCnt="0"/>
      <dgm:spPr/>
    </dgm:pt>
    <dgm:pt modelId="{54351058-F8FD-B147-B5EA-A03257C81F9D}" type="pres">
      <dgm:prSet presAssocID="{0BBB6735-49BB-4433-BB06-7E0D45BB831A}" presName="parentText" presStyleLbl="node1" presStyleIdx="3" presStyleCnt="4">
        <dgm:presLayoutVars>
          <dgm:chMax val="0"/>
          <dgm:bulletEnabled val="1"/>
        </dgm:presLayoutVars>
      </dgm:prSet>
      <dgm:spPr/>
    </dgm:pt>
  </dgm:ptLst>
  <dgm:cxnLst>
    <dgm:cxn modelId="{7063F006-99F9-F34C-B58A-1D250285F8DA}" type="presOf" srcId="{0BBB6735-49BB-4433-BB06-7E0D45BB831A}" destId="{54351058-F8FD-B147-B5EA-A03257C81F9D}" srcOrd="0" destOrd="0" presId="urn:microsoft.com/office/officeart/2005/8/layout/vList2"/>
    <dgm:cxn modelId="{8EC89E25-242A-EF4B-A4F4-18EA94389AC8}" type="presOf" srcId="{25C1E332-59D7-42C3-8285-10A6190BE782}" destId="{D8CAFD6E-B415-8349-8BFF-1605AA0C311A}" srcOrd="0" destOrd="0" presId="urn:microsoft.com/office/officeart/2005/8/layout/vList2"/>
    <dgm:cxn modelId="{AB59B838-48DC-41DE-BC42-5355C4A64CDE}" srcId="{419B40DE-B378-4BDA-A6ED-DE3E996B7F7A}" destId="{533324DC-8E13-4AC1-99FD-52A60D588A5E}" srcOrd="2" destOrd="0" parTransId="{9E9E89C7-8C1D-44BE-8194-56A23C251049}" sibTransId="{BCA6011E-8CAF-4165-A660-8AF6E7C15302}"/>
    <dgm:cxn modelId="{EF744976-39B5-5C4D-894C-EAE844FEA0CF}" type="presOf" srcId="{533324DC-8E13-4AC1-99FD-52A60D588A5E}" destId="{568A3BDC-DC92-F34C-B649-9A421BEF6BD6}" srcOrd="0" destOrd="0" presId="urn:microsoft.com/office/officeart/2005/8/layout/vList2"/>
    <dgm:cxn modelId="{A2463489-F8B6-403B-BEFF-59FD277F5C2E}" srcId="{419B40DE-B378-4BDA-A6ED-DE3E996B7F7A}" destId="{248230BA-8773-43C5-A29A-15ED937A4700}" srcOrd="1" destOrd="0" parTransId="{B9AA0DCF-3DD3-4413-8BE3-E98C46CF6313}" sibTransId="{6A181B42-300E-4AE8-B6E3-0D10663284BF}"/>
    <dgm:cxn modelId="{A3058389-5429-F54C-BB28-53AA8D3845B6}" type="presOf" srcId="{419B40DE-B378-4BDA-A6ED-DE3E996B7F7A}" destId="{22BE2D07-789D-EB45-A0C5-9BC988C1F20F}" srcOrd="0" destOrd="0" presId="urn:microsoft.com/office/officeart/2005/8/layout/vList2"/>
    <dgm:cxn modelId="{B085B58C-D52B-4E15-94D3-FEE401F27EB5}" srcId="{419B40DE-B378-4BDA-A6ED-DE3E996B7F7A}" destId="{0BBB6735-49BB-4433-BB06-7E0D45BB831A}" srcOrd="3" destOrd="0" parTransId="{6251687E-DBAB-48CF-82DC-08FEB98633BF}" sibTransId="{7FB7E413-95D1-4C04-BC97-D26F756B4881}"/>
    <dgm:cxn modelId="{E6C7AEA0-BFBC-7942-9ECE-898678661BB0}" type="presOf" srcId="{248230BA-8773-43C5-A29A-15ED937A4700}" destId="{9EC1088C-312E-D942-BC03-DD3F2D325717}" srcOrd="0" destOrd="0" presId="urn:microsoft.com/office/officeart/2005/8/layout/vList2"/>
    <dgm:cxn modelId="{AB0F37CE-BCBC-4DE0-A8F0-760A0C87734B}" srcId="{419B40DE-B378-4BDA-A6ED-DE3E996B7F7A}" destId="{25C1E332-59D7-42C3-8285-10A6190BE782}" srcOrd="0" destOrd="0" parTransId="{AB6E5E3A-E609-4A5E-9D60-F2939A7BE80C}" sibTransId="{B1D2C651-FCB6-43E6-9C0F-CEAAB5B17725}"/>
    <dgm:cxn modelId="{53108BB2-8825-3B49-932A-D06350A14E7B}" type="presParOf" srcId="{22BE2D07-789D-EB45-A0C5-9BC988C1F20F}" destId="{D8CAFD6E-B415-8349-8BFF-1605AA0C311A}" srcOrd="0" destOrd="0" presId="urn:microsoft.com/office/officeart/2005/8/layout/vList2"/>
    <dgm:cxn modelId="{83099E26-AB69-4843-ADAB-D4210BDF6930}" type="presParOf" srcId="{22BE2D07-789D-EB45-A0C5-9BC988C1F20F}" destId="{201C649C-77C1-3C42-A3EB-1EB4F58AD909}" srcOrd="1" destOrd="0" presId="urn:microsoft.com/office/officeart/2005/8/layout/vList2"/>
    <dgm:cxn modelId="{CCA08731-90BB-5A4A-9689-8A2BD6BBD772}" type="presParOf" srcId="{22BE2D07-789D-EB45-A0C5-9BC988C1F20F}" destId="{9EC1088C-312E-D942-BC03-DD3F2D325717}" srcOrd="2" destOrd="0" presId="urn:microsoft.com/office/officeart/2005/8/layout/vList2"/>
    <dgm:cxn modelId="{D7EA1CA0-65D2-9C4F-AD3B-5DCDD8FDDC09}" type="presParOf" srcId="{22BE2D07-789D-EB45-A0C5-9BC988C1F20F}" destId="{ABC8C56C-E796-B249-9FBC-03EAD9C95EE9}" srcOrd="3" destOrd="0" presId="urn:microsoft.com/office/officeart/2005/8/layout/vList2"/>
    <dgm:cxn modelId="{52D0D41A-78DC-3A44-B9B3-4F5A95BEA6EE}" type="presParOf" srcId="{22BE2D07-789D-EB45-A0C5-9BC988C1F20F}" destId="{568A3BDC-DC92-F34C-B649-9A421BEF6BD6}" srcOrd="4" destOrd="0" presId="urn:microsoft.com/office/officeart/2005/8/layout/vList2"/>
    <dgm:cxn modelId="{A7C06A1B-6E8D-0442-A964-4B314DD91041}" type="presParOf" srcId="{22BE2D07-789D-EB45-A0C5-9BC988C1F20F}" destId="{9D8D1BD8-06FE-DF4B-B107-1B9753CE078E}" srcOrd="5" destOrd="0" presId="urn:microsoft.com/office/officeart/2005/8/layout/vList2"/>
    <dgm:cxn modelId="{81C9AD51-6B5E-1D4F-85B0-838A340230F3}" type="presParOf" srcId="{22BE2D07-789D-EB45-A0C5-9BC988C1F20F}" destId="{54351058-F8FD-B147-B5EA-A03257C81F9D}"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934F7-82EE-2A4D-A878-09B6EFC447A7}">
      <dsp:nvSpPr>
        <dsp:cNvPr id="0" name=""/>
        <dsp:cNvSpPr/>
      </dsp:nvSpPr>
      <dsp:spPr>
        <a:xfrm>
          <a:off x="0" y="636330"/>
          <a:ext cx="5175384" cy="327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45F0FE-2DFF-DE4F-AA6E-0DD74092D69E}">
      <dsp:nvSpPr>
        <dsp:cNvPr id="0" name=""/>
        <dsp:cNvSpPr/>
      </dsp:nvSpPr>
      <dsp:spPr>
        <a:xfrm>
          <a:off x="258769" y="444450"/>
          <a:ext cx="3622768"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577850">
            <a:lnSpc>
              <a:spcPct val="90000"/>
            </a:lnSpc>
            <a:spcBef>
              <a:spcPct val="0"/>
            </a:spcBef>
            <a:spcAft>
              <a:spcPct val="35000"/>
            </a:spcAft>
            <a:buNone/>
            <a:defRPr cap="all"/>
          </a:pPr>
          <a:r>
            <a:rPr lang="en-US" sz="1300" kern="1200"/>
            <a:t>Project Motivation &amp; Problem Statement</a:t>
          </a:r>
        </a:p>
      </dsp:txBody>
      <dsp:txXfrm>
        <a:off x="277503" y="463184"/>
        <a:ext cx="3585300" cy="346292"/>
      </dsp:txXfrm>
    </dsp:sp>
    <dsp:sp modelId="{E57D1BF3-4CE3-3C4B-A2F1-E47FE5273C8C}">
      <dsp:nvSpPr>
        <dsp:cNvPr id="0" name=""/>
        <dsp:cNvSpPr/>
      </dsp:nvSpPr>
      <dsp:spPr>
        <a:xfrm>
          <a:off x="0" y="1226010"/>
          <a:ext cx="5175384" cy="3276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89EA4-21A7-6743-8A35-01CD07CAF35B}">
      <dsp:nvSpPr>
        <dsp:cNvPr id="0" name=""/>
        <dsp:cNvSpPr/>
      </dsp:nvSpPr>
      <dsp:spPr>
        <a:xfrm>
          <a:off x="258769" y="1034130"/>
          <a:ext cx="3622768"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577850">
            <a:lnSpc>
              <a:spcPct val="90000"/>
            </a:lnSpc>
            <a:spcBef>
              <a:spcPct val="0"/>
            </a:spcBef>
            <a:spcAft>
              <a:spcPct val="35000"/>
            </a:spcAft>
            <a:buNone/>
            <a:defRPr cap="all"/>
          </a:pPr>
          <a:r>
            <a:rPr lang="en-US" sz="1300" kern="1200"/>
            <a:t>Dataset &amp; Pre‑processing</a:t>
          </a:r>
        </a:p>
      </dsp:txBody>
      <dsp:txXfrm>
        <a:off x="277503" y="1052864"/>
        <a:ext cx="3585300" cy="346292"/>
      </dsp:txXfrm>
    </dsp:sp>
    <dsp:sp modelId="{D20ECF3B-3028-3D48-81C9-91E0D8C6ED97}">
      <dsp:nvSpPr>
        <dsp:cNvPr id="0" name=""/>
        <dsp:cNvSpPr/>
      </dsp:nvSpPr>
      <dsp:spPr>
        <a:xfrm>
          <a:off x="0" y="1815690"/>
          <a:ext cx="5175384" cy="327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DD268E-DBEE-0E4C-81CF-C11241E977B8}">
      <dsp:nvSpPr>
        <dsp:cNvPr id="0" name=""/>
        <dsp:cNvSpPr/>
      </dsp:nvSpPr>
      <dsp:spPr>
        <a:xfrm>
          <a:off x="258769" y="1623810"/>
          <a:ext cx="3622768"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577850">
            <a:lnSpc>
              <a:spcPct val="90000"/>
            </a:lnSpc>
            <a:spcBef>
              <a:spcPct val="0"/>
            </a:spcBef>
            <a:spcAft>
              <a:spcPct val="35000"/>
            </a:spcAft>
            <a:buNone/>
            <a:defRPr cap="all"/>
          </a:pPr>
          <a:r>
            <a:rPr lang="en-US" sz="1300" kern="1200"/>
            <a:t>Methodology Overview</a:t>
          </a:r>
        </a:p>
      </dsp:txBody>
      <dsp:txXfrm>
        <a:off x="277503" y="1642544"/>
        <a:ext cx="3585300" cy="346292"/>
      </dsp:txXfrm>
    </dsp:sp>
    <dsp:sp modelId="{A0A9C919-971A-344C-ABBA-3E3A7FA55E21}">
      <dsp:nvSpPr>
        <dsp:cNvPr id="0" name=""/>
        <dsp:cNvSpPr/>
      </dsp:nvSpPr>
      <dsp:spPr>
        <a:xfrm>
          <a:off x="0" y="2405370"/>
          <a:ext cx="5175384" cy="3276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4D0A28-6B09-A24B-B24F-437F9137A871}">
      <dsp:nvSpPr>
        <dsp:cNvPr id="0" name=""/>
        <dsp:cNvSpPr/>
      </dsp:nvSpPr>
      <dsp:spPr>
        <a:xfrm>
          <a:off x="258769" y="2213490"/>
          <a:ext cx="3622768" cy="3837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577850">
            <a:lnSpc>
              <a:spcPct val="90000"/>
            </a:lnSpc>
            <a:spcBef>
              <a:spcPct val="0"/>
            </a:spcBef>
            <a:spcAft>
              <a:spcPct val="35000"/>
            </a:spcAft>
            <a:buNone/>
            <a:defRPr cap="all"/>
          </a:pPr>
          <a:r>
            <a:rPr lang="en-US" sz="1300" kern="1200"/>
            <a:t>Model Architectures: ConvLSTM vs LRCN</a:t>
          </a:r>
        </a:p>
      </dsp:txBody>
      <dsp:txXfrm>
        <a:off x="277503" y="2232224"/>
        <a:ext cx="3585300" cy="346292"/>
      </dsp:txXfrm>
    </dsp:sp>
    <dsp:sp modelId="{3D07AF20-8D00-F44A-877E-9478D1E21AAE}">
      <dsp:nvSpPr>
        <dsp:cNvPr id="0" name=""/>
        <dsp:cNvSpPr/>
      </dsp:nvSpPr>
      <dsp:spPr>
        <a:xfrm>
          <a:off x="0" y="2995050"/>
          <a:ext cx="5175384" cy="327600"/>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261EB6-D5B4-6540-942D-7FF3CA9FDFBB}">
      <dsp:nvSpPr>
        <dsp:cNvPr id="0" name=""/>
        <dsp:cNvSpPr/>
      </dsp:nvSpPr>
      <dsp:spPr>
        <a:xfrm>
          <a:off x="258769" y="2803170"/>
          <a:ext cx="3622768" cy="38376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577850">
            <a:lnSpc>
              <a:spcPct val="90000"/>
            </a:lnSpc>
            <a:spcBef>
              <a:spcPct val="0"/>
            </a:spcBef>
            <a:spcAft>
              <a:spcPct val="35000"/>
            </a:spcAft>
            <a:buNone/>
            <a:defRPr cap="all"/>
          </a:pPr>
          <a:r>
            <a:rPr lang="en-US" sz="1300" kern="1200"/>
            <a:t>Training Configuration</a:t>
          </a:r>
        </a:p>
      </dsp:txBody>
      <dsp:txXfrm>
        <a:off x="277503" y="2821904"/>
        <a:ext cx="3585300" cy="346292"/>
      </dsp:txXfrm>
    </dsp:sp>
    <dsp:sp modelId="{F51D3329-E73C-F147-85E6-A6BD27AFC8F7}">
      <dsp:nvSpPr>
        <dsp:cNvPr id="0" name=""/>
        <dsp:cNvSpPr/>
      </dsp:nvSpPr>
      <dsp:spPr>
        <a:xfrm>
          <a:off x="0" y="3584730"/>
          <a:ext cx="5175384" cy="327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480842-07F6-F347-996E-065EAE178F99}">
      <dsp:nvSpPr>
        <dsp:cNvPr id="0" name=""/>
        <dsp:cNvSpPr/>
      </dsp:nvSpPr>
      <dsp:spPr>
        <a:xfrm>
          <a:off x="258769" y="3392850"/>
          <a:ext cx="3622768"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577850">
            <a:lnSpc>
              <a:spcPct val="90000"/>
            </a:lnSpc>
            <a:spcBef>
              <a:spcPct val="0"/>
            </a:spcBef>
            <a:spcAft>
              <a:spcPct val="35000"/>
            </a:spcAft>
            <a:buNone/>
            <a:defRPr cap="all"/>
          </a:pPr>
          <a:r>
            <a:rPr lang="en-US" sz="1300" kern="1200"/>
            <a:t>Evaluation &amp; Results</a:t>
          </a:r>
        </a:p>
      </dsp:txBody>
      <dsp:txXfrm>
        <a:off x="277503" y="3411584"/>
        <a:ext cx="3585300" cy="346292"/>
      </dsp:txXfrm>
    </dsp:sp>
    <dsp:sp modelId="{22E9449F-4E5F-5F49-9B2C-C8BB0755BB4D}">
      <dsp:nvSpPr>
        <dsp:cNvPr id="0" name=""/>
        <dsp:cNvSpPr/>
      </dsp:nvSpPr>
      <dsp:spPr>
        <a:xfrm>
          <a:off x="0" y="4174410"/>
          <a:ext cx="5175384" cy="3276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A5A3D1-A322-2A49-BF8E-078829863EAB}">
      <dsp:nvSpPr>
        <dsp:cNvPr id="0" name=""/>
        <dsp:cNvSpPr/>
      </dsp:nvSpPr>
      <dsp:spPr>
        <a:xfrm>
          <a:off x="258769" y="3982530"/>
          <a:ext cx="3622768"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577850">
            <a:lnSpc>
              <a:spcPct val="90000"/>
            </a:lnSpc>
            <a:spcBef>
              <a:spcPct val="0"/>
            </a:spcBef>
            <a:spcAft>
              <a:spcPct val="35000"/>
            </a:spcAft>
            <a:buNone/>
            <a:defRPr cap="all"/>
          </a:pPr>
          <a:r>
            <a:rPr lang="en-US" sz="1300" kern="1200"/>
            <a:t>Comparative Insights</a:t>
          </a:r>
        </a:p>
      </dsp:txBody>
      <dsp:txXfrm>
        <a:off x="277503" y="4001264"/>
        <a:ext cx="3585300" cy="346292"/>
      </dsp:txXfrm>
    </dsp:sp>
    <dsp:sp modelId="{E5A0EF56-17A3-8D4D-924D-8C1B0F18C2EF}">
      <dsp:nvSpPr>
        <dsp:cNvPr id="0" name=""/>
        <dsp:cNvSpPr/>
      </dsp:nvSpPr>
      <dsp:spPr>
        <a:xfrm>
          <a:off x="0" y="4764090"/>
          <a:ext cx="5175384" cy="327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A90159-A781-5E4F-A1A1-E118E3DE3FAB}">
      <dsp:nvSpPr>
        <dsp:cNvPr id="0" name=""/>
        <dsp:cNvSpPr/>
      </dsp:nvSpPr>
      <dsp:spPr>
        <a:xfrm>
          <a:off x="258769" y="4572210"/>
          <a:ext cx="3622768"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577850">
            <a:lnSpc>
              <a:spcPct val="90000"/>
            </a:lnSpc>
            <a:spcBef>
              <a:spcPct val="0"/>
            </a:spcBef>
            <a:spcAft>
              <a:spcPct val="35000"/>
            </a:spcAft>
            <a:buNone/>
            <a:defRPr cap="all"/>
          </a:pPr>
          <a:r>
            <a:rPr lang="en-US" sz="1300" kern="1200"/>
            <a:t>Conclusion &amp; Future Work</a:t>
          </a:r>
        </a:p>
      </dsp:txBody>
      <dsp:txXfrm>
        <a:off x="277503" y="4590944"/>
        <a:ext cx="3585300"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8EB57-1CF6-4764-9171-FADB45DB17A6}">
      <dsp:nvSpPr>
        <dsp:cNvPr id="0" name=""/>
        <dsp:cNvSpPr/>
      </dsp:nvSpPr>
      <dsp:spPr>
        <a:xfrm>
          <a:off x="0" y="231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549765-FB40-4882-B154-366B41CDAD25}">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CFFE5F-C5C3-4A75-B809-AC5CB571D231}">
      <dsp:nvSpPr>
        <dsp:cNvPr id="0" name=""/>
        <dsp:cNvSpPr/>
      </dsp:nvSpPr>
      <dsp:spPr>
        <a:xfrm>
          <a:off x="1357965" y="231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Overall Accuracy: 79 % vs 87 %</a:t>
          </a:r>
        </a:p>
      </dsp:txBody>
      <dsp:txXfrm>
        <a:off x="1357965" y="2319"/>
        <a:ext cx="3325983" cy="1175727"/>
      </dsp:txXfrm>
    </dsp:sp>
    <dsp:sp modelId="{EF711026-FE6E-43B3-805C-B553B56160E7}">
      <dsp:nvSpPr>
        <dsp:cNvPr id="0" name=""/>
        <dsp:cNvSpPr/>
      </dsp:nvSpPr>
      <dsp:spPr>
        <a:xfrm>
          <a:off x="0" y="147197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70ABEE-8337-4CB1-A184-84B49E096FA1}">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47CA09-0EFA-46DB-A68B-D0D03D5E07BC}">
      <dsp:nvSpPr>
        <dsp:cNvPr id="0" name=""/>
        <dsp:cNvSpPr/>
      </dsp:nvSpPr>
      <dsp:spPr>
        <a:xfrm>
          <a:off x="1357965" y="147197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LRCN lower loss; better generalization.</a:t>
          </a:r>
        </a:p>
      </dsp:txBody>
      <dsp:txXfrm>
        <a:off x="1357965" y="1471979"/>
        <a:ext cx="3325983" cy="1175727"/>
      </dsp:txXfrm>
    </dsp:sp>
    <dsp:sp modelId="{133A60C4-F970-47A1-866C-EAB3264FB5ED}">
      <dsp:nvSpPr>
        <dsp:cNvPr id="0" name=""/>
        <dsp:cNvSpPr/>
      </dsp:nvSpPr>
      <dsp:spPr>
        <a:xfrm>
          <a:off x="0" y="294163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07873-9CBC-4D21-BD5D-FD670BDE825F}">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8C9BAD-5C5F-4795-A1CD-BC355E3A52A5}">
      <dsp:nvSpPr>
        <dsp:cNvPr id="0" name=""/>
        <dsp:cNvSpPr/>
      </dsp:nvSpPr>
      <dsp:spPr>
        <a:xfrm>
          <a:off x="1357965" y="294163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ConvLSTM better at continuous motion; LRCN excels with salient frames.</a:t>
          </a:r>
        </a:p>
      </dsp:txBody>
      <dsp:txXfrm>
        <a:off x="1357965" y="2941639"/>
        <a:ext cx="3325983" cy="1175727"/>
      </dsp:txXfrm>
    </dsp:sp>
    <dsp:sp modelId="{A110F652-3408-4BB5-9D45-4D1AA2097AF1}">
      <dsp:nvSpPr>
        <dsp:cNvPr id="0" name=""/>
        <dsp:cNvSpPr/>
      </dsp:nvSpPr>
      <dsp:spPr>
        <a:xfrm>
          <a:off x="0" y="441129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9DAFC3-B04F-4EF5-8313-5B38D4F6BE5C}">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18F0E7-038C-4BF9-8481-5AA19E80A3AA}">
      <dsp:nvSpPr>
        <dsp:cNvPr id="0" name=""/>
        <dsp:cNvSpPr/>
      </dsp:nvSpPr>
      <dsp:spPr>
        <a:xfrm>
          <a:off x="1357965" y="441129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90000"/>
            </a:lnSpc>
            <a:spcBef>
              <a:spcPct val="0"/>
            </a:spcBef>
            <a:spcAft>
              <a:spcPct val="35000"/>
            </a:spcAft>
            <a:buNone/>
          </a:pPr>
          <a:r>
            <a:rPr lang="en-US" sz="2200" kern="1200"/>
            <a:t>Both models stable in training (early stopping).</a:t>
          </a:r>
        </a:p>
      </dsp:txBody>
      <dsp:txXfrm>
        <a:off x="1357965" y="4411299"/>
        <a:ext cx="3325983" cy="117572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36F44-008F-44AD-8EEA-790616309485}">
      <dsp:nvSpPr>
        <dsp:cNvPr id="0" name=""/>
        <dsp:cNvSpPr/>
      </dsp:nvSpPr>
      <dsp:spPr>
        <a:xfrm>
          <a:off x="738477" y="1037662"/>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9FDF91-BFAD-41A4-8345-D4455F654938}">
      <dsp:nvSpPr>
        <dsp:cNvPr id="0" name=""/>
        <dsp:cNvSpPr/>
      </dsp:nvSpPr>
      <dsp:spPr>
        <a:xfrm>
          <a:off x="78583"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Recognized activities feed as observations to HMM/DBN for movement forecasting.</a:t>
          </a:r>
        </a:p>
      </dsp:txBody>
      <dsp:txXfrm>
        <a:off x="78583" y="2435142"/>
        <a:ext cx="2399612" cy="720000"/>
      </dsp:txXfrm>
    </dsp:sp>
    <dsp:sp modelId="{510132CC-A710-4314-90B5-BB6F915D16A5}">
      <dsp:nvSpPr>
        <dsp:cNvPr id="0" name=""/>
        <dsp:cNvSpPr/>
      </dsp:nvSpPr>
      <dsp:spPr>
        <a:xfrm>
          <a:off x="3558022" y="1037662"/>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5C88BD-83AA-422E-B85E-88956D65B5B2}">
      <dsp:nvSpPr>
        <dsp:cNvPr id="0" name=""/>
        <dsp:cNvSpPr/>
      </dsp:nvSpPr>
      <dsp:spPr>
        <a:xfrm>
          <a:off x="2898129"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Creates proactive smart‑home automation loop.</a:t>
          </a:r>
        </a:p>
      </dsp:txBody>
      <dsp:txXfrm>
        <a:off x="2898129" y="2435142"/>
        <a:ext cx="2399612" cy="720000"/>
      </dsp:txXfrm>
    </dsp:sp>
    <dsp:sp modelId="{960DEC7E-FA27-4319-8F95-E9BA9E9194C6}">
      <dsp:nvSpPr>
        <dsp:cNvPr id="0" name=""/>
        <dsp:cNvSpPr/>
      </dsp:nvSpPr>
      <dsp:spPr>
        <a:xfrm>
          <a:off x="6377567" y="1037662"/>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CDE75C-1C2B-4D8C-86FF-AB8BD9391413}">
      <dsp:nvSpPr>
        <dsp:cNvPr id="0" name=""/>
        <dsp:cNvSpPr/>
      </dsp:nvSpPr>
      <dsp:spPr>
        <a:xfrm>
          <a:off x="5717674"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Demonstrates synergy between deep vision models and probabilistic predictors.</a:t>
          </a:r>
        </a:p>
      </dsp:txBody>
      <dsp:txXfrm>
        <a:off x="5717674" y="2435142"/>
        <a:ext cx="2399612"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7DE24-EC2D-DF4C-8B04-49822ADD3662}">
      <dsp:nvSpPr>
        <dsp:cNvPr id="0" name=""/>
        <dsp:cNvSpPr/>
      </dsp:nvSpPr>
      <dsp:spPr>
        <a:xfrm>
          <a:off x="0" y="11181"/>
          <a:ext cx="8229600" cy="1432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Deep spatiotemporal models achieve strong HAR on UCF50 subset.</a:t>
          </a:r>
        </a:p>
      </dsp:txBody>
      <dsp:txXfrm>
        <a:off x="69908" y="81089"/>
        <a:ext cx="8089784" cy="1292264"/>
      </dsp:txXfrm>
    </dsp:sp>
    <dsp:sp modelId="{10722D8C-2E3B-D24B-BEA4-858EC71F0B8A}">
      <dsp:nvSpPr>
        <dsp:cNvPr id="0" name=""/>
        <dsp:cNvSpPr/>
      </dsp:nvSpPr>
      <dsp:spPr>
        <a:xfrm>
          <a:off x="0" y="1546941"/>
          <a:ext cx="8229600" cy="1432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LRCN outperforms ConvLSTM under identical training regime.</a:t>
          </a:r>
        </a:p>
      </dsp:txBody>
      <dsp:txXfrm>
        <a:off x="69908" y="1616849"/>
        <a:ext cx="8089784" cy="1292264"/>
      </dsp:txXfrm>
    </dsp:sp>
    <dsp:sp modelId="{7AC907B2-8312-4F4E-B9D5-AF23FE3E3173}">
      <dsp:nvSpPr>
        <dsp:cNvPr id="0" name=""/>
        <dsp:cNvSpPr/>
      </dsp:nvSpPr>
      <dsp:spPr>
        <a:xfrm>
          <a:off x="0" y="3082701"/>
          <a:ext cx="8229600" cy="1432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Findings guide model selection for real‑time HAR applications.</a:t>
          </a:r>
        </a:p>
      </dsp:txBody>
      <dsp:txXfrm>
        <a:off x="69908" y="3152609"/>
        <a:ext cx="8089784" cy="12922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23064-E951-485D-9D6C-7FF56E00EA49}">
      <dsp:nvSpPr>
        <dsp:cNvPr id="0" name=""/>
        <dsp:cNvSpPr/>
      </dsp:nvSpPr>
      <dsp:spPr>
        <a:xfrm>
          <a:off x="393299" y="1182981"/>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5D75A-FA63-4079-B3C8-6286A739FB93}">
      <dsp:nvSpPr>
        <dsp:cNvPr id="0" name=""/>
        <dsp:cNvSpPr/>
      </dsp:nvSpPr>
      <dsp:spPr>
        <a:xfrm>
          <a:off x="627299" y="141698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F8793B-88E6-4416-ABCE-296EF5A6A4C1}">
      <dsp:nvSpPr>
        <dsp:cNvPr id="0" name=""/>
        <dsp:cNvSpPr/>
      </dsp:nvSpPr>
      <dsp:spPr>
        <a:xfrm>
          <a:off x="42299" y="26229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Scale to full 50‑class UCF50 or larger datasets (UCF101, HMDB51).</a:t>
          </a:r>
        </a:p>
      </dsp:txBody>
      <dsp:txXfrm>
        <a:off x="42299" y="2622981"/>
        <a:ext cx="1800000" cy="720000"/>
      </dsp:txXfrm>
    </dsp:sp>
    <dsp:sp modelId="{23D9DABB-A2BC-446E-80FC-58FDB8FFAAB6}">
      <dsp:nvSpPr>
        <dsp:cNvPr id="0" name=""/>
        <dsp:cNvSpPr/>
      </dsp:nvSpPr>
      <dsp:spPr>
        <a:xfrm>
          <a:off x="2508300" y="1182981"/>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8C837-541F-4699-A7AC-8710BE4A091F}">
      <dsp:nvSpPr>
        <dsp:cNvPr id="0" name=""/>
        <dsp:cNvSpPr/>
      </dsp:nvSpPr>
      <dsp:spPr>
        <a:xfrm>
          <a:off x="2742300" y="1416981"/>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EBBB01-6837-4773-BCF0-76125AE17958}">
      <dsp:nvSpPr>
        <dsp:cNvPr id="0" name=""/>
        <dsp:cNvSpPr/>
      </dsp:nvSpPr>
      <dsp:spPr>
        <a:xfrm>
          <a:off x="2157300" y="26229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Data augmentation &amp; longer frame sequences.</a:t>
          </a:r>
        </a:p>
      </dsp:txBody>
      <dsp:txXfrm>
        <a:off x="2157300" y="2622981"/>
        <a:ext cx="1800000" cy="720000"/>
      </dsp:txXfrm>
    </dsp:sp>
    <dsp:sp modelId="{1122FEE1-D4B8-4217-81ED-6B2C07AC6609}">
      <dsp:nvSpPr>
        <dsp:cNvPr id="0" name=""/>
        <dsp:cNvSpPr/>
      </dsp:nvSpPr>
      <dsp:spPr>
        <a:xfrm>
          <a:off x="4623300" y="1182981"/>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333CA-0BF6-48EE-B95F-6DAEFFCB536A}">
      <dsp:nvSpPr>
        <dsp:cNvPr id="0" name=""/>
        <dsp:cNvSpPr/>
      </dsp:nvSpPr>
      <dsp:spPr>
        <a:xfrm>
          <a:off x="4857300" y="1416981"/>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62BB84-6991-4156-AF39-FF389584FFF3}">
      <dsp:nvSpPr>
        <dsp:cNvPr id="0" name=""/>
        <dsp:cNvSpPr/>
      </dsp:nvSpPr>
      <dsp:spPr>
        <a:xfrm>
          <a:off x="4272300" y="26229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Incorporate pretrained CNNs and attention/Transformer blocks.</a:t>
          </a:r>
        </a:p>
      </dsp:txBody>
      <dsp:txXfrm>
        <a:off x="4272300" y="2622981"/>
        <a:ext cx="1800000" cy="720000"/>
      </dsp:txXfrm>
    </dsp:sp>
    <dsp:sp modelId="{FB848F66-783A-4AB2-9214-42F2840D3CCF}">
      <dsp:nvSpPr>
        <dsp:cNvPr id="0" name=""/>
        <dsp:cNvSpPr/>
      </dsp:nvSpPr>
      <dsp:spPr>
        <a:xfrm>
          <a:off x="6738300" y="1182981"/>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4D6A0-5E40-4D43-8A45-5666C501DC81}">
      <dsp:nvSpPr>
        <dsp:cNvPr id="0" name=""/>
        <dsp:cNvSpPr/>
      </dsp:nvSpPr>
      <dsp:spPr>
        <a:xfrm>
          <a:off x="6972300" y="1416981"/>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657627-3DCC-4BAA-930B-DD1B9BCC4078}">
      <dsp:nvSpPr>
        <dsp:cNvPr id="0" name=""/>
        <dsp:cNvSpPr/>
      </dsp:nvSpPr>
      <dsp:spPr>
        <a:xfrm>
          <a:off x="6387300" y="26229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Edge deployment via model compression (TensorFlow Lite).</a:t>
          </a:r>
        </a:p>
      </dsp:txBody>
      <dsp:txXfrm>
        <a:off x="6387300" y="2622981"/>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2DC142-6B93-4523-B9AE-A782B67050EE}">
      <dsp:nvSpPr>
        <dsp:cNvPr id="0" name=""/>
        <dsp:cNvSpPr/>
      </dsp:nvSpPr>
      <dsp:spPr>
        <a:xfrm>
          <a:off x="518185" y="768902"/>
          <a:ext cx="1475437" cy="1475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DBFFD4-89D7-441B-9DDD-44066F80BD24}">
      <dsp:nvSpPr>
        <dsp:cNvPr id="0" name=""/>
        <dsp:cNvSpPr/>
      </dsp:nvSpPr>
      <dsp:spPr>
        <a:xfrm>
          <a:off x="832623" y="1083340"/>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04444A-E72F-4262-A18F-C130124DB599}">
      <dsp:nvSpPr>
        <dsp:cNvPr id="0" name=""/>
        <dsp:cNvSpPr/>
      </dsp:nvSpPr>
      <dsp:spPr>
        <a:xfrm>
          <a:off x="46529"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Key to surveillance, healthcare monitoring, and HCI.</a:t>
          </a:r>
        </a:p>
      </dsp:txBody>
      <dsp:txXfrm>
        <a:off x="46529" y="2703902"/>
        <a:ext cx="2418750" cy="720000"/>
      </dsp:txXfrm>
    </dsp:sp>
    <dsp:sp modelId="{838A8795-AA8A-4D11-BE5F-7CCA114BDD51}">
      <dsp:nvSpPr>
        <dsp:cNvPr id="0" name=""/>
        <dsp:cNvSpPr/>
      </dsp:nvSpPr>
      <dsp:spPr>
        <a:xfrm>
          <a:off x="3360216" y="768902"/>
          <a:ext cx="1475437" cy="1475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A5C0D-C516-46A9-89AB-362B6902B73F}">
      <dsp:nvSpPr>
        <dsp:cNvPr id="0" name=""/>
        <dsp:cNvSpPr/>
      </dsp:nvSpPr>
      <dsp:spPr>
        <a:xfrm>
          <a:off x="3674654" y="1083340"/>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E3042D-E018-48B5-B605-2EFFAF03957F}">
      <dsp:nvSpPr>
        <dsp:cNvPr id="0" name=""/>
        <dsp:cNvSpPr/>
      </dsp:nvSpPr>
      <dsp:spPr>
        <a:xfrm>
          <a:off x="2888560"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Need models that capture both spatial and temporal cues in video.</a:t>
          </a:r>
        </a:p>
      </dsp:txBody>
      <dsp:txXfrm>
        <a:off x="2888560" y="2703902"/>
        <a:ext cx="2418750" cy="720000"/>
      </dsp:txXfrm>
    </dsp:sp>
    <dsp:sp modelId="{5F0E57FC-BB80-482A-95E1-2EB3CA04C43D}">
      <dsp:nvSpPr>
        <dsp:cNvPr id="0" name=""/>
        <dsp:cNvSpPr/>
      </dsp:nvSpPr>
      <dsp:spPr>
        <a:xfrm>
          <a:off x="6202248" y="768902"/>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3DBEB-D0A7-4891-B3E4-3CD33342DA5A}">
      <dsp:nvSpPr>
        <dsp:cNvPr id="0" name=""/>
        <dsp:cNvSpPr/>
      </dsp:nvSpPr>
      <dsp:spPr>
        <a:xfrm>
          <a:off x="6516685" y="1083340"/>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BD3CB4-7FDB-40F6-8FFD-A972A440C0E7}">
      <dsp:nvSpPr>
        <dsp:cNvPr id="0" name=""/>
        <dsp:cNvSpPr/>
      </dsp:nvSpPr>
      <dsp:spPr>
        <a:xfrm>
          <a:off x="5730591"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Goal: classify complex activities in untrimmed clips efficiently.</a:t>
          </a:r>
        </a:p>
      </dsp:txBody>
      <dsp:txXfrm>
        <a:off x="5730591" y="2703902"/>
        <a:ext cx="2418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5560E-99C6-46EA-A081-E826F63DF8CF}">
      <dsp:nvSpPr>
        <dsp:cNvPr id="0" name=""/>
        <dsp:cNvSpPr/>
      </dsp:nvSpPr>
      <dsp:spPr>
        <a:xfrm>
          <a:off x="738477" y="1037662"/>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8A7250-225E-434C-BB0E-D2D4FEF85CC6}">
      <dsp:nvSpPr>
        <dsp:cNvPr id="0" name=""/>
        <dsp:cNvSpPr/>
      </dsp:nvSpPr>
      <dsp:spPr>
        <a:xfrm>
          <a:off x="78583"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6,600+ YouTube clips across 50 activity classes.</a:t>
          </a:r>
        </a:p>
      </dsp:txBody>
      <dsp:txXfrm>
        <a:off x="78583" y="2435142"/>
        <a:ext cx="2399612" cy="720000"/>
      </dsp:txXfrm>
    </dsp:sp>
    <dsp:sp modelId="{B33C881B-1D1C-44DF-9FC2-8A5003ABCEED}">
      <dsp:nvSpPr>
        <dsp:cNvPr id="0" name=""/>
        <dsp:cNvSpPr/>
      </dsp:nvSpPr>
      <dsp:spPr>
        <a:xfrm>
          <a:off x="3558022" y="1037662"/>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2CF18A-F2F9-4821-9EAA-6431A42FF92C}">
      <dsp:nvSpPr>
        <dsp:cNvPr id="0" name=""/>
        <dsp:cNvSpPr/>
      </dsp:nvSpPr>
      <dsp:spPr>
        <a:xfrm>
          <a:off x="2898129"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Selected 4 diverse classes: WalkingWithDog, TaiChi, Swing, HorseRace.</a:t>
          </a:r>
        </a:p>
      </dsp:txBody>
      <dsp:txXfrm>
        <a:off x="2898129" y="2435142"/>
        <a:ext cx="2399612" cy="720000"/>
      </dsp:txXfrm>
    </dsp:sp>
    <dsp:sp modelId="{5054DBA5-2FF9-447E-B93B-7BF2D86FB541}">
      <dsp:nvSpPr>
        <dsp:cNvPr id="0" name=""/>
        <dsp:cNvSpPr/>
      </dsp:nvSpPr>
      <dsp:spPr>
        <a:xfrm>
          <a:off x="6377567" y="1037662"/>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080CC1-4D3C-43CA-A72A-C94D226889E9}">
      <dsp:nvSpPr>
        <dsp:cNvPr id="0" name=""/>
        <dsp:cNvSpPr/>
      </dsp:nvSpPr>
      <dsp:spPr>
        <a:xfrm>
          <a:off x="5717674"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Pre‑processing: frame extraction (20 frames/clip), resize 64×64, normalization, one‑hot labels.</a:t>
          </a:r>
        </a:p>
      </dsp:txBody>
      <dsp:txXfrm>
        <a:off x="5717674" y="2435142"/>
        <a:ext cx="239961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380DC-4731-4D15-975C-10385163B118}">
      <dsp:nvSpPr>
        <dsp:cNvPr id="0" name=""/>
        <dsp:cNvSpPr/>
      </dsp:nvSpPr>
      <dsp:spPr>
        <a:xfrm>
          <a:off x="0" y="1878"/>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0DBA73-D19E-4164-82F4-DEE5F44F6D9C}">
      <dsp:nvSpPr>
        <dsp:cNvPr id="0" name=""/>
        <dsp:cNvSpPr/>
      </dsp:nvSpPr>
      <dsp:spPr>
        <a:xfrm>
          <a:off x="287993" y="216088"/>
          <a:ext cx="523623" cy="523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F14D4A-B95D-4DD4-A1D1-D1CEC7558929}">
      <dsp:nvSpPr>
        <dsp:cNvPr id="0" name=""/>
        <dsp:cNvSpPr/>
      </dsp:nvSpPr>
      <dsp:spPr>
        <a:xfrm>
          <a:off x="1099610" y="1878"/>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Data preparation ➜ Model design ➜ Training ➜ Evaluation.</a:t>
          </a:r>
        </a:p>
      </dsp:txBody>
      <dsp:txXfrm>
        <a:off x="1099610" y="1878"/>
        <a:ext cx="7129989" cy="952043"/>
      </dsp:txXfrm>
    </dsp:sp>
    <dsp:sp modelId="{70381AC3-1482-43DB-A92A-9D142690C441}">
      <dsp:nvSpPr>
        <dsp:cNvPr id="0" name=""/>
        <dsp:cNvSpPr/>
      </dsp:nvSpPr>
      <dsp:spPr>
        <a:xfrm>
          <a:off x="0" y="1191932"/>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F19B41-D13E-4B4B-B76D-3691E64C692C}">
      <dsp:nvSpPr>
        <dsp:cNvPr id="0" name=""/>
        <dsp:cNvSpPr/>
      </dsp:nvSpPr>
      <dsp:spPr>
        <a:xfrm>
          <a:off x="287993" y="1406142"/>
          <a:ext cx="523623" cy="523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92D07E-2EB5-494C-95F2-EF42FBC46ED8}">
      <dsp:nvSpPr>
        <dsp:cNvPr id="0" name=""/>
        <dsp:cNvSpPr/>
      </dsp:nvSpPr>
      <dsp:spPr>
        <a:xfrm>
          <a:off x="1099610" y="1191932"/>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Two deep architectures implemented:</a:t>
          </a:r>
        </a:p>
      </dsp:txBody>
      <dsp:txXfrm>
        <a:off x="1099610" y="1191932"/>
        <a:ext cx="7129989" cy="952043"/>
      </dsp:txXfrm>
    </dsp:sp>
    <dsp:sp modelId="{63D1D9D6-458B-4AE0-94AB-7ABF6C363D47}">
      <dsp:nvSpPr>
        <dsp:cNvPr id="0" name=""/>
        <dsp:cNvSpPr/>
      </dsp:nvSpPr>
      <dsp:spPr>
        <a:xfrm>
          <a:off x="0" y="2381986"/>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EA690E-9917-4815-9002-8E0A480D800C}">
      <dsp:nvSpPr>
        <dsp:cNvPr id="0" name=""/>
        <dsp:cNvSpPr/>
      </dsp:nvSpPr>
      <dsp:spPr>
        <a:xfrm>
          <a:off x="287993" y="2596196"/>
          <a:ext cx="523623" cy="523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7EE6EE-CC88-4A7C-926D-56C7E3D18C63}">
      <dsp:nvSpPr>
        <dsp:cNvPr id="0" name=""/>
        <dsp:cNvSpPr/>
      </dsp:nvSpPr>
      <dsp:spPr>
        <a:xfrm>
          <a:off x="1099610" y="2381986"/>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 ConvLSTM – convolution inside recurrent gates.</a:t>
          </a:r>
        </a:p>
      </dsp:txBody>
      <dsp:txXfrm>
        <a:off x="1099610" y="2381986"/>
        <a:ext cx="7129989" cy="952043"/>
      </dsp:txXfrm>
    </dsp:sp>
    <dsp:sp modelId="{417D5A9B-29FE-4DCE-BFC8-7E4D3CF3F632}">
      <dsp:nvSpPr>
        <dsp:cNvPr id="0" name=""/>
        <dsp:cNvSpPr/>
      </dsp:nvSpPr>
      <dsp:spPr>
        <a:xfrm>
          <a:off x="0" y="3572041"/>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6688E2-135E-4348-B098-B3BBA181BF9B}">
      <dsp:nvSpPr>
        <dsp:cNvPr id="0" name=""/>
        <dsp:cNvSpPr/>
      </dsp:nvSpPr>
      <dsp:spPr>
        <a:xfrm>
          <a:off x="287993" y="3786250"/>
          <a:ext cx="523623" cy="523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DF714-6C72-49D9-A075-D524F5780FB9}">
      <dsp:nvSpPr>
        <dsp:cNvPr id="0" name=""/>
        <dsp:cNvSpPr/>
      </dsp:nvSpPr>
      <dsp:spPr>
        <a:xfrm>
          <a:off x="1099610" y="3572041"/>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 LRCN – CNN feature extractor + LSTM sequence model.</a:t>
          </a:r>
        </a:p>
      </dsp:txBody>
      <dsp:txXfrm>
        <a:off x="1099610" y="3572041"/>
        <a:ext cx="7129989" cy="9520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EDD80-4F01-574F-A4C5-FBDF5FE89A77}">
      <dsp:nvSpPr>
        <dsp:cNvPr id="0" name=""/>
        <dsp:cNvSpPr/>
      </dsp:nvSpPr>
      <dsp:spPr>
        <a:xfrm>
          <a:off x="0" y="4875618"/>
          <a:ext cx="4358346" cy="7998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Flatten ➜ Dense softmax (4 classes).</a:t>
          </a:r>
        </a:p>
      </dsp:txBody>
      <dsp:txXfrm>
        <a:off x="0" y="4875618"/>
        <a:ext cx="4358346" cy="799885"/>
      </dsp:txXfrm>
    </dsp:sp>
    <dsp:sp modelId="{B8C837A6-5024-0C4E-BBDF-4ED48E9BAA29}">
      <dsp:nvSpPr>
        <dsp:cNvPr id="0" name=""/>
        <dsp:cNvSpPr/>
      </dsp:nvSpPr>
      <dsp:spPr>
        <a:xfrm rot="10800000">
          <a:off x="0" y="3657392"/>
          <a:ext cx="4358346" cy="123022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Dropout for regularization.</a:t>
          </a:r>
        </a:p>
      </dsp:txBody>
      <dsp:txXfrm rot="10800000">
        <a:off x="0" y="3657392"/>
        <a:ext cx="4358346" cy="799363"/>
      </dsp:txXfrm>
    </dsp:sp>
    <dsp:sp modelId="{5518E4BF-91D0-C047-B004-22DD93C46593}">
      <dsp:nvSpPr>
        <dsp:cNvPr id="0" name=""/>
        <dsp:cNvSpPr/>
      </dsp:nvSpPr>
      <dsp:spPr>
        <a:xfrm rot="10800000">
          <a:off x="0" y="2439166"/>
          <a:ext cx="4358346" cy="123022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Temporal &amp; spatial pooling via MaxPooling3D.</a:t>
          </a:r>
        </a:p>
      </dsp:txBody>
      <dsp:txXfrm rot="10800000">
        <a:off x="0" y="2439166"/>
        <a:ext cx="4358346" cy="799363"/>
      </dsp:txXfrm>
    </dsp:sp>
    <dsp:sp modelId="{4097D13F-6500-3045-92C0-7701C353A1DA}">
      <dsp:nvSpPr>
        <dsp:cNvPr id="0" name=""/>
        <dsp:cNvSpPr/>
      </dsp:nvSpPr>
      <dsp:spPr>
        <a:xfrm rot="10800000">
          <a:off x="0" y="1220940"/>
          <a:ext cx="4358346" cy="123022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Stack of ConvLSTM2D layers with 3×3 kernels.</a:t>
          </a:r>
        </a:p>
      </dsp:txBody>
      <dsp:txXfrm rot="10800000">
        <a:off x="0" y="1220940"/>
        <a:ext cx="4358346" cy="799363"/>
      </dsp:txXfrm>
    </dsp:sp>
    <dsp:sp modelId="{8FE21908-9629-3344-8E6F-89DF87A136AF}">
      <dsp:nvSpPr>
        <dsp:cNvPr id="0" name=""/>
        <dsp:cNvSpPr/>
      </dsp:nvSpPr>
      <dsp:spPr>
        <a:xfrm rot="10800000">
          <a:off x="0" y="2714"/>
          <a:ext cx="4358346" cy="123022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Input tensor: (batch, 20, 64, 64, 3).</a:t>
          </a:r>
        </a:p>
      </dsp:txBody>
      <dsp:txXfrm rot="10800000">
        <a:off x="0" y="2714"/>
        <a:ext cx="4358346" cy="7993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6F61B-D463-354D-BACD-65A332E3E5A4}">
      <dsp:nvSpPr>
        <dsp:cNvPr id="0" name=""/>
        <dsp:cNvSpPr/>
      </dsp:nvSpPr>
      <dsp:spPr>
        <a:xfrm>
          <a:off x="0" y="4687992"/>
          <a:ext cx="5589270" cy="769104"/>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Modular: can swap in pretrained CNN backbones.</a:t>
          </a:r>
        </a:p>
      </dsp:txBody>
      <dsp:txXfrm>
        <a:off x="0" y="4687992"/>
        <a:ext cx="5589270" cy="769104"/>
      </dsp:txXfrm>
    </dsp:sp>
    <dsp:sp modelId="{990A90E3-28BB-5D47-A5FD-31BE7C29F541}">
      <dsp:nvSpPr>
        <dsp:cNvPr id="0" name=""/>
        <dsp:cNvSpPr/>
      </dsp:nvSpPr>
      <dsp:spPr>
        <a:xfrm rot="10800000">
          <a:off x="0" y="3516646"/>
          <a:ext cx="5589270" cy="1182882"/>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Dense softmax classifier.</a:t>
          </a:r>
        </a:p>
      </dsp:txBody>
      <dsp:txXfrm rot="10800000">
        <a:off x="0" y="3516646"/>
        <a:ext cx="5589270" cy="768601"/>
      </dsp:txXfrm>
    </dsp:sp>
    <dsp:sp modelId="{E0D13456-F702-2E4F-B92D-D11BD2224168}">
      <dsp:nvSpPr>
        <dsp:cNvPr id="0" name=""/>
        <dsp:cNvSpPr/>
      </dsp:nvSpPr>
      <dsp:spPr>
        <a:xfrm rot="10800000">
          <a:off x="0" y="2345300"/>
          <a:ext cx="5589270" cy="1182882"/>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LSTM (64 units) models temporal evolution.</a:t>
          </a:r>
        </a:p>
      </dsp:txBody>
      <dsp:txXfrm rot="10800000">
        <a:off x="0" y="2345300"/>
        <a:ext cx="5589270" cy="768601"/>
      </dsp:txXfrm>
    </dsp:sp>
    <dsp:sp modelId="{7C900E60-A4E8-C841-8C52-D44E77E634D1}">
      <dsp:nvSpPr>
        <dsp:cNvPr id="0" name=""/>
        <dsp:cNvSpPr/>
      </dsp:nvSpPr>
      <dsp:spPr>
        <a:xfrm rot="10800000">
          <a:off x="0" y="1173955"/>
          <a:ext cx="5589270" cy="1182882"/>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MaxPooling + Flatten per frame.</a:t>
          </a:r>
        </a:p>
      </dsp:txBody>
      <dsp:txXfrm rot="10800000">
        <a:off x="0" y="1173955"/>
        <a:ext cx="5589270" cy="768601"/>
      </dsp:txXfrm>
    </dsp:sp>
    <dsp:sp modelId="{80B662E2-81B3-3A46-B696-87BD629B5EB4}">
      <dsp:nvSpPr>
        <dsp:cNvPr id="0" name=""/>
        <dsp:cNvSpPr/>
      </dsp:nvSpPr>
      <dsp:spPr>
        <a:xfrm rot="10800000">
          <a:off x="0" y="2609"/>
          <a:ext cx="5589270" cy="1182882"/>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TimeDistributed Conv2D (frame‑level features).</a:t>
          </a:r>
        </a:p>
      </dsp:txBody>
      <dsp:txXfrm rot="10800000">
        <a:off x="0" y="2609"/>
        <a:ext cx="5589270" cy="7686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22DF3-9351-2C42-AE86-3F24EF14C48A}">
      <dsp:nvSpPr>
        <dsp:cNvPr id="0" name=""/>
        <dsp:cNvSpPr/>
      </dsp:nvSpPr>
      <dsp:spPr>
        <a:xfrm>
          <a:off x="0" y="1183"/>
          <a:ext cx="8229600" cy="1072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Loss: categorical cross‑entropy | Optimizer: Adam</a:t>
          </a:r>
        </a:p>
      </dsp:txBody>
      <dsp:txXfrm>
        <a:off x="52359" y="53542"/>
        <a:ext cx="8124882" cy="967861"/>
      </dsp:txXfrm>
    </dsp:sp>
    <dsp:sp modelId="{EC6F13B5-C7F0-2A49-98D6-6525E581B834}">
      <dsp:nvSpPr>
        <dsp:cNvPr id="0" name=""/>
        <dsp:cNvSpPr/>
      </dsp:nvSpPr>
      <dsp:spPr>
        <a:xfrm>
          <a:off x="0" y="1151522"/>
          <a:ext cx="8229600" cy="1072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Batch size: 4 | Epochs: ≤ 30 (early stopping, patience = 5)</a:t>
          </a:r>
        </a:p>
      </dsp:txBody>
      <dsp:txXfrm>
        <a:off x="52359" y="1203881"/>
        <a:ext cx="8124882" cy="967861"/>
      </dsp:txXfrm>
    </dsp:sp>
    <dsp:sp modelId="{1D5C1158-F785-2C4F-9222-2568DC64C063}">
      <dsp:nvSpPr>
        <dsp:cNvPr id="0" name=""/>
        <dsp:cNvSpPr/>
      </dsp:nvSpPr>
      <dsp:spPr>
        <a:xfrm>
          <a:off x="0" y="2301861"/>
          <a:ext cx="8229600" cy="1072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Validation split: 20% | Fixed random seed: 27</a:t>
          </a:r>
        </a:p>
      </dsp:txBody>
      <dsp:txXfrm>
        <a:off x="52359" y="2354220"/>
        <a:ext cx="8124882" cy="967861"/>
      </dsp:txXfrm>
    </dsp:sp>
    <dsp:sp modelId="{75153632-8535-F640-8896-F6F945C02FB2}">
      <dsp:nvSpPr>
        <dsp:cNvPr id="0" name=""/>
        <dsp:cNvSpPr/>
      </dsp:nvSpPr>
      <dsp:spPr>
        <a:xfrm>
          <a:off x="0" y="3452200"/>
          <a:ext cx="8229600" cy="1072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GPU‑accelerated TensorFlow/Keras environment</a:t>
          </a:r>
        </a:p>
      </dsp:txBody>
      <dsp:txXfrm>
        <a:off x="52359" y="3504559"/>
        <a:ext cx="8124882" cy="9678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7F13E-45A9-4407-ACBF-906AE8277AAE}">
      <dsp:nvSpPr>
        <dsp:cNvPr id="0" name=""/>
        <dsp:cNvSpPr/>
      </dsp:nvSpPr>
      <dsp:spPr>
        <a:xfrm>
          <a:off x="0" y="231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DD626-EE8E-42CF-8ED6-E76A1CF84275}">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43256C-5C58-4540-BDF7-200E9617A952}">
      <dsp:nvSpPr>
        <dsp:cNvPr id="0" name=""/>
        <dsp:cNvSpPr/>
      </dsp:nvSpPr>
      <dsp:spPr>
        <a:xfrm>
          <a:off x="1357965" y="231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44550">
            <a:lnSpc>
              <a:spcPct val="100000"/>
            </a:lnSpc>
            <a:spcBef>
              <a:spcPct val="0"/>
            </a:spcBef>
            <a:spcAft>
              <a:spcPct val="35000"/>
            </a:spcAft>
            <a:buNone/>
          </a:pPr>
          <a:r>
            <a:rPr lang="en-US" sz="1900" kern="1200" dirty="0"/>
            <a:t>Test Accuracy: 79.25 %</a:t>
          </a:r>
        </a:p>
      </dsp:txBody>
      <dsp:txXfrm>
        <a:off x="1357965" y="2319"/>
        <a:ext cx="3325983" cy="1175727"/>
      </dsp:txXfrm>
    </dsp:sp>
    <dsp:sp modelId="{CF215797-3EE5-46C3-9BAB-8AF0786D4411}">
      <dsp:nvSpPr>
        <dsp:cNvPr id="0" name=""/>
        <dsp:cNvSpPr/>
      </dsp:nvSpPr>
      <dsp:spPr>
        <a:xfrm>
          <a:off x="0" y="147197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2E3AE-F045-4CDF-8641-60C32124484F}">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27174F-A42A-405C-8155-E57F5A27EFA8}">
      <dsp:nvSpPr>
        <dsp:cNvPr id="0" name=""/>
        <dsp:cNvSpPr/>
      </dsp:nvSpPr>
      <dsp:spPr>
        <a:xfrm>
          <a:off x="1357965" y="147197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44550">
            <a:lnSpc>
              <a:spcPct val="100000"/>
            </a:lnSpc>
            <a:spcBef>
              <a:spcPct val="0"/>
            </a:spcBef>
            <a:spcAft>
              <a:spcPct val="35000"/>
            </a:spcAft>
            <a:buNone/>
          </a:pPr>
          <a:r>
            <a:rPr lang="en-US" sz="1900" kern="1200"/>
            <a:t>Test Loss: 0.5773</a:t>
          </a:r>
        </a:p>
      </dsp:txBody>
      <dsp:txXfrm>
        <a:off x="1357965" y="1471979"/>
        <a:ext cx="3325983" cy="1175727"/>
      </dsp:txXfrm>
    </dsp:sp>
    <dsp:sp modelId="{1607C126-FAF9-4247-9F5A-C7735C1AD7AC}">
      <dsp:nvSpPr>
        <dsp:cNvPr id="0" name=""/>
        <dsp:cNvSpPr/>
      </dsp:nvSpPr>
      <dsp:spPr>
        <a:xfrm>
          <a:off x="0" y="294163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8D52BF-B973-4AAB-9950-A9CE81B36C52}">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4A7FA5-1AB6-44D0-A4B3-0F952427FEED}">
      <dsp:nvSpPr>
        <dsp:cNvPr id="0" name=""/>
        <dsp:cNvSpPr/>
      </dsp:nvSpPr>
      <dsp:spPr>
        <a:xfrm>
          <a:off x="1357965" y="294163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44550">
            <a:lnSpc>
              <a:spcPct val="100000"/>
            </a:lnSpc>
            <a:spcBef>
              <a:spcPct val="0"/>
            </a:spcBef>
            <a:spcAft>
              <a:spcPct val="35000"/>
            </a:spcAft>
            <a:buNone/>
          </a:pPr>
          <a:r>
            <a:rPr lang="en-US" sz="1900" kern="1200"/>
            <a:t>Strengths: excels on fluid motion (WalkingWithDog, HorseRace).</a:t>
          </a:r>
        </a:p>
      </dsp:txBody>
      <dsp:txXfrm>
        <a:off x="1357965" y="2941639"/>
        <a:ext cx="3325983" cy="1175727"/>
      </dsp:txXfrm>
    </dsp:sp>
    <dsp:sp modelId="{1C1B994F-98A3-402E-9018-12A4B9268206}">
      <dsp:nvSpPr>
        <dsp:cNvPr id="0" name=""/>
        <dsp:cNvSpPr/>
      </dsp:nvSpPr>
      <dsp:spPr>
        <a:xfrm>
          <a:off x="0" y="441129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E47E98-9366-4C40-95BB-028604931C64}">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227F0F-6C6E-4472-B334-5057BACA32D4}">
      <dsp:nvSpPr>
        <dsp:cNvPr id="0" name=""/>
        <dsp:cNvSpPr/>
      </dsp:nvSpPr>
      <dsp:spPr>
        <a:xfrm>
          <a:off x="1357965" y="441129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44550">
            <a:lnSpc>
              <a:spcPct val="100000"/>
            </a:lnSpc>
            <a:spcBef>
              <a:spcPct val="0"/>
            </a:spcBef>
            <a:spcAft>
              <a:spcPct val="35000"/>
            </a:spcAft>
            <a:buNone/>
          </a:pPr>
          <a:r>
            <a:rPr lang="en-US" sz="1900" kern="1200"/>
            <a:t>Limitations: confusion between visually similar motions (Swing vs TaiChi).</a:t>
          </a:r>
        </a:p>
      </dsp:txBody>
      <dsp:txXfrm>
        <a:off x="1357965" y="4411299"/>
        <a:ext cx="3325983" cy="11757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AFD6E-B415-8349-8BFF-1605AA0C311A}">
      <dsp:nvSpPr>
        <dsp:cNvPr id="0" name=""/>
        <dsp:cNvSpPr/>
      </dsp:nvSpPr>
      <dsp:spPr>
        <a:xfrm>
          <a:off x="0" y="11662"/>
          <a:ext cx="3494817" cy="794503"/>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Test </a:t>
          </a:r>
          <a:r>
            <a:rPr lang="en-US" sz="2000" kern="1200"/>
            <a:t>Accuracy: 86.93 %</a:t>
          </a:r>
          <a:endParaRPr lang="en-US" sz="2000" kern="1200" dirty="0"/>
        </a:p>
      </dsp:txBody>
      <dsp:txXfrm>
        <a:off x="38784" y="50446"/>
        <a:ext cx="3417249" cy="716935"/>
      </dsp:txXfrm>
    </dsp:sp>
    <dsp:sp modelId="{9EC1088C-312E-D942-BC03-DD3F2D325717}">
      <dsp:nvSpPr>
        <dsp:cNvPr id="0" name=""/>
        <dsp:cNvSpPr/>
      </dsp:nvSpPr>
      <dsp:spPr>
        <a:xfrm>
          <a:off x="0" y="863765"/>
          <a:ext cx="3494817" cy="794503"/>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Test Loss: 0.2854</a:t>
          </a:r>
        </a:p>
      </dsp:txBody>
      <dsp:txXfrm>
        <a:off x="38784" y="902549"/>
        <a:ext cx="3417249" cy="716935"/>
      </dsp:txXfrm>
    </dsp:sp>
    <dsp:sp modelId="{568A3BDC-DC92-F34C-B649-9A421BEF6BD6}">
      <dsp:nvSpPr>
        <dsp:cNvPr id="0" name=""/>
        <dsp:cNvSpPr/>
      </dsp:nvSpPr>
      <dsp:spPr>
        <a:xfrm>
          <a:off x="0" y="1715868"/>
          <a:ext cx="3494817" cy="794503"/>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Strengths: leverages strong frame‑level spatial cues.</a:t>
          </a:r>
        </a:p>
      </dsp:txBody>
      <dsp:txXfrm>
        <a:off x="38784" y="1754652"/>
        <a:ext cx="3417249" cy="716935"/>
      </dsp:txXfrm>
    </dsp:sp>
    <dsp:sp modelId="{54351058-F8FD-B147-B5EA-A03257C81F9D}">
      <dsp:nvSpPr>
        <dsp:cNvPr id="0" name=""/>
        <dsp:cNvSpPr/>
      </dsp:nvSpPr>
      <dsp:spPr>
        <a:xfrm>
          <a:off x="0" y="2567971"/>
          <a:ext cx="3494817" cy="794503"/>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Very few misclassifications observed.</a:t>
          </a:r>
        </a:p>
      </dsp:txBody>
      <dsp:txXfrm>
        <a:off x="38784" y="2606755"/>
        <a:ext cx="3417249" cy="71693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E6318F-E85D-2242-967A-41C89DA360B4}" type="datetimeFigureOut">
              <a:rPr lang="en-US" smtClean="0"/>
              <a:t>4/28/25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A5A80-78F1-8742-8DAF-4D0170580332}" type="slidenum">
              <a:rPr lang="en-US" smtClean="0"/>
              <a:t>‹#›</a:t>
            </a:fld>
            <a:endParaRPr lang="en-US"/>
          </a:p>
        </p:txBody>
      </p:sp>
    </p:spTree>
    <p:extLst>
      <p:ext uri="{BB962C8B-B14F-4D97-AF65-F5344CB8AC3E}">
        <p14:creationId xmlns:p14="http://schemas.microsoft.com/office/powerpoint/2010/main" val="3117810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I’ll walk you through our project on Human Activity Recognition, using two deep learning models — </a:t>
            </a:r>
            <a:r>
              <a:rPr lang="en-US" dirty="0" err="1"/>
              <a:t>ConvLSTM</a:t>
            </a:r>
            <a:r>
              <a:rPr lang="en-US" dirty="0"/>
              <a:t> and LRCN — applied to video data from the UCF50 dataset. </a:t>
            </a:r>
          </a:p>
        </p:txBody>
      </p:sp>
      <p:sp>
        <p:nvSpPr>
          <p:cNvPr id="4" name="Slide Number Placeholder 3"/>
          <p:cNvSpPr>
            <a:spLocks noGrp="1"/>
          </p:cNvSpPr>
          <p:nvPr>
            <p:ph type="sldNum" sz="quarter" idx="5"/>
          </p:nvPr>
        </p:nvSpPr>
        <p:spPr/>
        <p:txBody>
          <a:bodyPr/>
          <a:lstStyle/>
          <a:p>
            <a:fld id="{FE7A5A80-78F1-8742-8DAF-4D0170580332}" type="slidenum">
              <a:rPr lang="en-US" smtClean="0"/>
              <a:t>1</a:t>
            </a:fld>
            <a:endParaRPr lang="en-US"/>
          </a:p>
        </p:txBody>
      </p:sp>
    </p:spTree>
    <p:extLst>
      <p:ext uri="{BB962C8B-B14F-4D97-AF65-F5344CB8AC3E}">
        <p14:creationId xmlns:p14="http://schemas.microsoft.com/office/powerpoint/2010/main" val="2334242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In this architecture, we use a combination of </a:t>
            </a:r>
            <a:r>
              <a:rPr lang="en-US" dirty="0" err="1"/>
              <a:t>TimeDistributed</a:t>
            </a:r>
            <a:r>
              <a:rPr lang="en-US" dirty="0"/>
              <a:t> layers and an LSTM to capture both spatial and temporal information:</a:t>
            </a:r>
          </a:p>
          <a:p>
            <a:pPr>
              <a:buFont typeface="Arial" panose="020B0604020202020204" pitchFamily="34" charset="0"/>
              <a:buChar char="•"/>
            </a:pPr>
            <a:r>
              <a:rPr lang="en-US" dirty="0"/>
              <a:t>We start with a </a:t>
            </a:r>
            <a:r>
              <a:rPr lang="en-US" b="1" dirty="0" err="1"/>
              <a:t>TimeDistributed</a:t>
            </a:r>
            <a:r>
              <a:rPr lang="en-US" b="1" dirty="0"/>
              <a:t> Conv2D layer</a:t>
            </a:r>
            <a:r>
              <a:rPr lang="en-US" dirty="0"/>
              <a:t> having </a:t>
            </a:r>
            <a:r>
              <a:rPr lang="en-US" b="1" dirty="0"/>
              <a:t>32 filters</a:t>
            </a:r>
            <a:r>
              <a:rPr lang="en-US" dirty="0"/>
              <a:t> and a </a:t>
            </a:r>
            <a:r>
              <a:rPr lang="en-US" b="1" dirty="0"/>
              <a:t>3x3 kernel size</a:t>
            </a:r>
            <a:r>
              <a:rPr lang="en-US" dirty="0"/>
              <a:t> with </a:t>
            </a:r>
            <a:r>
              <a:rPr lang="en-US" b="1" dirty="0" err="1"/>
              <a:t>ReLU</a:t>
            </a:r>
            <a:r>
              <a:rPr lang="en-US" b="1" dirty="0"/>
              <a:t> activation</a:t>
            </a:r>
            <a:r>
              <a:rPr lang="en-US" dirty="0"/>
              <a:t>.</a:t>
            </a:r>
          </a:p>
          <a:p>
            <a:pPr>
              <a:buFont typeface="Arial" panose="020B0604020202020204" pitchFamily="34" charset="0"/>
              <a:buChar char="•"/>
            </a:pPr>
            <a:r>
              <a:rPr lang="en-US" dirty="0"/>
              <a:t>This layer processes </a:t>
            </a:r>
            <a:r>
              <a:rPr lang="en-US" b="1" dirty="0"/>
              <a:t>each frame independently</a:t>
            </a:r>
            <a:r>
              <a:rPr lang="en-US" dirty="0"/>
              <a:t>, extracting </a:t>
            </a:r>
            <a:r>
              <a:rPr lang="en-US" b="1" dirty="0"/>
              <a:t>spatial features</a:t>
            </a:r>
            <a:r>
              <a:rPr lang="en-US" dirty="0"/>
              <a:t> from every frame.</a:t>
            </a:r>
          </a:p>
          <a:p>
            <a:pPr>
              <a:buFont typeface="Arial" panose="020B0604020202020204" pitchFamily="34" charset="0"/>
              <a:buChar char="•"/>
            </a:pPr>
            <a:r>
              <a:rPr lang="en-US" dirty="0"/>
              <a:t>After that, we apply a </a:t>
            </a:r>
            <a:r>
              <a:rPr lang="en-US" b="1" dirty="0" err="1"/>
              <a:t>TimeDistributed</a:t>
            </a:r>
            <a:r>
              <a:rPr lang="en-US" b="1" dirty="0"/>
              <a:t> MaxPooling2D layer</a:t>
            </a:r>
            <a:r>
              <a:rPr lang="en-US" dirty="0"/>
              <a:t> with a </a:t>
            </a:r>
            <a:r>
              <a:rPr lang="en-US" b="1" dirty="0"/>
              <a:t>2x2 pool size</a:t>
            </a:r>
            <a:r>
              <a:rPr lang="en-US" dirty="0"/>
              <a:t>, which </a:t>
            </a:r>
            <a:r>
              <a:rPr lang="en-US" b="1" dirty="0"/>
              <a:t>reduces the spatial dimensions</a:t>
            </a:r>
            <a:r>
              <a:rPr lang="en-US" dirty="0"/>
              <a:t> of each frame while keeping temporal information intact.</a:t>
            </a:r>
          </a:p>
          <a:p>
            <a:pPr>
              <a:buFont typeface="Arial" panose="020B0604020202020204" pitchFamily="34" charset="0"/>
              <a:buChar char="•"/>
            </a:pPr>
            <a:r>
              <a:rPr lang="en-US" dirty="0"/>
              <a:t>Next, we use a </a:t>
            </a:r>
            <a:r>
              <a:rPr lang="en-US" b="1" dirty="0" err="1"/>
              <a:t>TimeDistributed</a:t>
            </a:r>
            <a:r>
              <a:rPr lang="en-US" b="1" dirty="0"/>
              <a:t> Flatten layer</a:t>
            </a:r>
            <a:r>
              <a:rPr lang="en-US" dirty="0"/>
              <a:t> to </a:t>
            </a:r>
            <a:r>
              <a:rPr lang="en-US" b="1" dirty="0"/>
              <a:t>flatten each frame’s feature map into a vector</a:t>
            </a:r>
            <a:r>
              <a:rPr lang="en-US" dirty="0"/>
              <a:t>, preparing the data for temporal modeling.</a:t>
            </a:r>
          </a:p>
          <a:p>
            <a:pPr>
              <a:buFont typeface="Arial" panose="020B0604020202020204" pitchFamily="34" charset="0"/>
              <a:buChar char="•"/>
            </a:pPr>
            <a:r>
              <a:rPr lang="en-US" dirty="0"/>
              <a:t>These flattened frame-wise vectors are then passed into an </a:t>
            </a:r>
            <a:r>
              <a:rPr lang="en-US" b="1" dirty="0"/>
              <a:t>LSTM layer with 64 units</a:t>
            </a:r>
            <a:r>
              <a:rPr lang="en-US" dirty="0"/>
              <a:t>, allowing the model to </a:t>
            </a:r>
            <a:r>
              <a:rPr lang="en-US" b="1" dirty="0"/>
              <a:t>learn temporal dependencies</a:t>
            </a:r>
            <a:r>
              <a:rPr lang="en-US" dirty="0"/>
              <a:t> across the sequence of frames.</a:t>
            </a:r>
          </a:p>
          <a:p>
            <a:pPr>
              <a:buFont typeface="Arial" panose="020B0604020202020204" pitchFamily="34" charset="0"/>
              <a:buChar char="•"/>
            </a:pPr>
            <a:r>
              <a:rPr lang="en-US" dirty="0"/>
              <a:t>Finally, the sequence output from the LSTM feeds into a </a:t>
            </a:r>
            <a:r>
              <a:rPr lang="en-US" b="1" dirty="0"/>
              <a:t>Dense output layer</a:t>
            </a:r>
            <a:r>
              <a:rPr lang="en-US" dirty="0"/>
              <a:t> with </a:t>
            </a:r>
            <a:r>
              <a:rPr lang="en-US" b="1" dirty="0"/>
              <a:t>4 units</a:t>
            </a:r>
            <a:r>
              <a:rPr lang="en-US" dirty="0"/>
              <a:t>, one for each target class, using </a:t>
            </a:r>
            <a:r>
              <a:rPr lang="en-US" b="1" dirty="0" err="1"/>
              <a:t>softmax</a:t>
            </a:r>
            <a:r>
              <a:rPr lang="en-US" b="1" dirty="0"/>
              <a:t> activation</a:t>
            </a:r>
            <a:r>
              <a:rPr lang="en-US" dirty="0"/>
              <a:t> for </a:t>
            </a:r>
            <a:r>
              <a:rPr lang="en-US" b="1" dirty="0"/>
              <a:t>multi-class classification</a:t>
            </a:r>
            <a:r>
              <a:rPr lang="en-US" dirty="0"/>
              <a:t>.</a:t>
            </a:r>
          </a:p>
        </p:txBody>
      </p:sp>
      <p:sp>
        <p:nvSpPr>
          <p:cNvPr id="4" name="Slide Number Placeholder 3"/>
          <p:cNvSpPr>
            <a:spLocks noGrp="1"/>
          </p:cNvSpPr>
          <p:nvPr>
            <p:ph type="sldNum" sz="quarter" idx="5"/>
          </p:nvPr>
        </p:nvSpPr>
        <p:spPr/>
        <p:txBody>
          <a:bodyPr/>
          <a:lstStyle/>
          <a:p>
            <a:fld id="{FE7A5A80-78F1-8742-8DAF-4D0170580332}" type="slidenum">
              <a:rPr lang="en-US" smtClean="0"/>
              <a:t>10</a:t>
            </a:fld>
            <a:endParaRPr lang="en-US"/>
          </a:p>
        </p:txBody>
      </p:sp>
    </p:spTree>
    <p:extLst>
      <p:ext uri="{BB962C8B-B14F-4D97-AF65-F5344CB8AC3E}">
        <p14:creationId xmlns:p14="http://schemas.microsoft.com/office/powerpoint/2010/main" val="1162134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Both models were trained under identical conditions to ensure a fair comparison. </a:t>
            </a:r>
          </a:p>
          <a:p>
            <a:br>
              <a:rPr lang="en-US" dirty="0"/>
            </a:br>
            <a:r>
              <a:rPr lang="en-US" dirty="0"/>
              <a:t>We used categorical cross-entropy loss and the Adam optimizer, trained in batches of 4, using early stopping to avoid overfitting. </a:t>
            </a:r>
          </a:p>
          <a:p>
            <a:br>
              <a:rPr lang="en-US" dirty="0"/>
            </a:br>
            <a:r>
              <a:rPr lang="en-US" dirty="0"/>
              <a:t>GPU acceleration was used for faster training.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This plot shows the </a:t>
            </a:r>
            <a:r>
              <a:rPr lang="en-US" b="1" dirty="0"/>
              <a:t>training loss</a:t>
            </a:r>
            <a:r>
              <a:rPr lang="en-US" dirty="0"/>
              <a:t> and </a:t>
            </a:r>
            <a:r>
              <a:rPr lang="en-US" b="1" dirty="0"/>
              <a:t>validation loss</a:t>
            </a:r>
            <a:r>
              <a:rPr lang="en-US" dirty="0"/>
              <a:t> across epochs.</a:t>
            </a:r>
          </a:p>
          <a:p>
            <a:pPr>
              <a:buFont typeface="Arial" panose="020B0604020202020204" pitchFamily="34" charset="0"/>
              <a:buChar char="•"/>
            </a:pPr>
            <a:r>
              <a:rPr lang="en-US" dirty="0"/>
              <a:t>The </a:t>
            </a:r>
            <a:r>
              <a:rPr lang="en-US" b="1" dirty="0"/>
              <a:t>blue curve</a:t>
            </a:r>
            <a:r>
              <a:rPr lang="en-US" dirty="0"/>
              <a:t> represents the </a:t>
            </a:r>
            <a:r>
              <a:rPr lang="en-US" b="1" dirty="0"/>
              <a:t>training loss</a:t>
            </a:r>
            <a:r>
              <a:rPr lang="en-US" dirty="0"/>
              <a:t>, and the </a:t>
            </a:r>
            <a:r>
              <a:rPr lang="en-US" b="1" dirty="0"/>
              <a:t>red curve</a:t>
            </a:r>
            <a:r>
              <a:rPr lang="en-US" dirty="0"/>
              <a:t> represents the </a:t>
            </a:r>
            <a:r>
              <a:rPr lang="en-US" b="1" dirty="0"/>
              <a:t>validation loss</a:t>
            </a:r>
            <a:r>
              <a:rPr lang="en-US" dirty="0"/>
              <a:t>.</a:t>
            </a:r>
          </a:p>
          <a:p>
            <a:pPr>
              <a:buFont typeface="Arial" panose="020B0604020202020204" pitchFamily="34" charset="0"/>
              <a:buChar char="•"/>
            </a:pPr>
            <a:r>
              <a:rPr lang="en-US" dirty="0"/>
              <a:t>We can see that the </a:t>
            </a:r>
            <a:r>
              <a:rPr lang="en-US" b="1" dirty="0"/>
              <a:t>training loss consistently decreases</a:t>
            </a:r>
            <a:r>
              <a:rPr lang="en-US" dirty="0"/>
              <a:t>, indicating that the model is learning and fitting the training data well.</a:t>
            </a:r>
          </a:p>
          <a:p>
            <a:pPr>
              <a:buFont typeface="Arial" panose="020B0604020202020204" pitchFamily="34" charset="0"/>
              <a:buChar char="•"/>
            </a:pPr>
            <a:r>
              <a:rPr lang="en-US" dirty="0"/>
              <a:t>However, the </a:t>
            </a:r>
            <a:r>
              <a:rPr lang="en-US" b="1" dirty="0"/>
              <a:t>validation loss</a:t>
            </a:r>
            <a:r>
              <a:rPr lang="en-US" dirty="0"/>
              <a:t> shows some </a:t>
            </a:r>
            <a:r>
              <a:rPr lang="en-US" b="1" dirty="0"/>
              <a:t>fluctuations</a:t>
            </a:r>
            <a:r>
              <a:rPr lang="en-US" dirty="0"/>
              <a:t> and </a:t>
            </a:r>
            <a:r>
              <a:rPr lang="en-US" b="1" dirty="0"/>
              <a:t>does not decrease as smoothly</a:t>
            </a:r>
            <a:r>
              <a:rPr lang="en-US" dirty="0"/>
              <a:t>.</a:t>
            </a:r>
          </a:p>
          <a:p>
            <a:pPr>
              <a:buFont typeface="Arial" panose="020B0604020202020204" pitchFamily="34" charset="0"/>
              <a:buChar char="•"/>
            </a:pPr>
            <a:r>
              <a:rPr lang="en-US" dirty="0"/>
              <a:t>This suggests that while the model is learning on the training set, it struggles a bit to generalize to the unseen validation data — a typical early sign of </a:t>
            </a:r>
            <a:r>
              <a:rPr lang="en-US" b="1" dirty="0"/>
              <a:t>overfitting</a:t>
            </a:r>
            <a:r>
              <a:rPr lang="en-US" dirty="0"/>
              <a:t>.</a:t>
            </a:r>
          </a:p>
          <a:p>
            <a:pPr>
              <a:buFont typeface="Arial" panose="020B0604020202020204" pitchFamily="34" charset="0"/>
              <a:buChar char="•"/>
            </a:pPr>
            <a:r>
              <a:rPr lang="en-US" dirty="0"/>
              <a:t>Overall, the training loss reaching near-zero is a good indicator of successful optimization, but the gap between training and validation loss signals that </a:t>
            </a:r>
            <a:r>
              <a:rPr lang="en-US" b="1" dirty="0"/>
              <a:t>further regularization or more data</a:t>
            </a:r>
            <a:r>
              <a:rPr lang="en-US" dirty="0"/>
              <a:t> could help improve generalization.</a:t>
            </a:r>
          </a:p>
          <a:p>
            <a:endParaRPr lang="en-US" dirty="0"/>
          </a:p>
        </p:txBody>
      </p:sp>
      <p:sp>
        <p:nvSpPr>
          <p:cNvPr id="4" name="Slide Number Placeholder 3"/>
          <p:cNvSpPr>
            <a:spLocks noGrp="1"/>
          </p:cNvSpPr>
          <p:nvPr>
            <p:ph type="sldNum" sz="quarter" idx="5"/>
          </p:nvPr>
        </p:nvSpPr>
        <p:spPr/>
        <p:txBody>
          <a:bodyPr/>
          <a:lstStyle/>
          <a:p>
            <a:fld id="{FE7A5A80-78F1-8742-8DAF-4D0170580332}" type="slidenum">
              <a:rPr lang="en-US" smtClean="0"/>
              <a:t>12</a:t>
            </a:fld>
            <a:endParaRPr lang="en-US"/>
          </a:p>
        </p:txBody>
      </p:sp>
    </p:spTree>
    <p:extLst>
      <p:ext uri="{BB962C8B-B14F-4D97-AF65-F5344CB8AC3E}">
        <p14:creationId xmlns:p14="http://schemas.microsoft.com/office/powerpoint/2010/main" val="3072470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This plot shows the </a:t>
            </a:r>
            <a:r>
              <a:rPr lang="en-US" b="1" dirty="0"/>
              <a:t>training accuracy</a:t>
            </a:r>
            <a:r>
              <a:rPr lang="en-US" dirty="0"/>
              <a:t> and </a:t>
            </a:r>
            <a:r>
              <a:rPr lang="en-US" b="1" dirty="0"/>
              <a:t>validation accuracy</a:t>
            </a:r>
            <a:r>
              <a:rPr lang="en-US" dirty="0"/>
              <a:t> over epochs.</a:t>
            </a:r>
          </a:p>
          <a:p>
            <a:pPr>
              <a:buFont typeface="Arial" panose="020B0604020202020204" pitchFamily="34" charset="0"/>
              <a:buChar char="•"/>
            </a:pPr>
            <a:r>
              <a:rPr lang="en-US" dirty="0"/>
              <a:t>The </a:t>
            </a:r>
            <a:r>
              <a:rPr lang="en-US" b="1" dirty="0"/>
              <a:t>blue curve</a:t>
            </a:r>
            <a:r>
              <a:rPr lang="en-US" dirty="0"/>
              <a:t> shows </a:t>
            </a:r>
            <a:r>
              <a:rPr lang="en-US" b="1" dirty="0"/>
              <a:t>training accuracy</a:t>
            </a:r>
            <a:r>
              <a:rPr lang="en-US" dirty="0"/>
              <a:t>, and the </a:t>
            </a:r>
            <a:r>
              <a:rPr lang="en-US" b="1" dirty="0"/>
              <a:t>red curve</a:t>
            </a:r>
            <a:r>
              <a:rPr lang="en-US" dirty="0"/>
              <a:t> shows </a:t>
            </a:r>
            <a:r>
              <a:rPr lang="en-US" b="1" dirty="0"/>
              <a:t>validation accuracy</a:t>
            </a:r>
            <a:r>
              <a:rPr lang="en-US" dirty="0"/>
              <a:t>.</a:t>
            </a:r>
          </a:p>
          <a:p>
            <a:pPr>
              <a:buFont typeface="Arial" panose="020B0604020202020204" pitchFamily="34" charset="0"/>
              <a:buChar char="•"/>
            </a:pPr>
            <a:r>
              <a:rPr lang="en-US" dirty="0"/>
              <a:t>We observe that </a:t>
            </a:r>
            <a:r>
              <a:rPr lang="en-US" b="1" dirty="0"/>
              <a:t>training accuracy improves steadily</a:t>
            </a:r>
            <a:r>
              <a:rPr lang="en-US" dirty="0"/>
              <a:t> and eventually approaches almost </a:t>
            </a:r>
            <a:r>
              <a:rPr lang="en-US" b="1" dirty="0"/>
              <a:t>100%</a:t>
            </a:r>
            <a:r>
              <a:rPr lang="en-US" dirty="0"/>
              <a:t>, suggesting that the model is learning the training examples very well.</a:t>
            </a:r>
          </a:p>
          <a:p>
            <a:pPr>
              <a:buFont typeface="Arial" panose="020B0604020202020204" pitchFamily="34" charset="0"/>
              <a:buChar char="•"/>
            </a:pPr>
            <a:r>
              <a:rPr lang="en-US" dirty="0"/>
              <a:t>The </a:t>
            </a:r>
            <a:r>
              <a:rPr lang="en-US" b="1" dirty="0"/>
              <a:t>validation accuracy</a:t>
            </a:r>
            <a:r>
              <a:rPr lang="en-US" dirty="0"/>
              <a:t> also increases initially but </a:t>
            </a:r>
            <a:r>
              <a:rPr lang="en-US" b="1" dirty="0"/>
              <a:t>fluctuates</a:t>
            </a:r>
            <a:r>
              <a:rPr lang="en-US" dirty="0"/>
              <a:t> after a certain point and stabilizes at a lower value compared to training.</a:t>
            </a:r>
          </a:p>
          <a:p>
            <a:pPr>
              <a:buFont typeface="Arial" panose="020B0604020202020204" pitchFamily="34" charset="0"/>
              <a:buChar char="•"/>
            </a:pPr>
            <a:r>
              <a:rPr lang="en-US" dirty="0"/>
              <a:t>The gap between the two accuracies reinforces the earlier observation of </a:t>
            </a:r>
            <a:r>
              <a:rPr lang="en-US" b="1" dirty="0"/>
              <a:t>overfitting</a:t>
            </a:r>
            <a:r>
              <a:rPr lang="en-US" dirty="0"/>
              <a:t> — the model is memorizing training examples better than it is generalizing to unseen data.</a:t>
            </a:r>
          </a:p>
          <a:p>
            <a:pPr>
              <a:buFont typeface="Arial" panose="020B0604020202020204" pitchFamily="34" charset="0"/>
              <a:buChar char="•"/>
            </a:pPr>
            <a:r>
              <a:rPr lang="en-US" dirty="0"/>
              <a:t>Despite this, the validation accuracy still stays reasonably high, indicating that the model is still performing quite well overall.</a:t>
            </a:r>
          </a:p>
          <a:p>
            <a:endParaRPr lang="en-US" dirty="0"/>
          </a:p>
        </p:txBody>
      </p:sp>
      <p:sp>
        <p:nvSpPr>
          <p:cNvPr id="4" name="Slide Number Placeholder 3"/>
          <p:cNvSpPr>
            <a:spLocks noGrp="1"/>
          </p:cNvSpPr>
          <p:nvPr>
            <p:ph type="sldNum" sz="quarter" idx="5"/>
          </p:nvPr>
        </p:nvSpPr>
        <p:spPr/>
        <p:txBody>
          <a:bodyPr/>
          <a:lstStyle/>
          <a:p>
            <a:fld id="{FE7A5A80-78F1-8742-8DAF-4D0170580332}" type="slidenum">
              <a:rPr lang="en-US" smtClean="0"/>
              <a:t>13</a:t>
            </a:fld>
            <a:endParaRPr lang="en-US"/>
          </a:p>
        </p:txBody>
      </p:sp>
    </p:spTree>
    <p:extLst>
      <p:ext uri="{BB962C8B-B14F-4D97-AF65-F5344CB8AC3E}">
        <p14:creationId xmlns:p14="http://schemas.microsoft.com/office/powerpoint/2010/main" val="649588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Our </a:t>
            </a:r>
            <a:r>
              <a:rPr lang="en-US" dirty="0" err="1"/>
              <a:t>ConvLSTM</a:t>
            </a:r>
            <a:r>
              <a:rPr lang="en-US" dirty="0"/>
              <a:t> model achieved about </a:t>
            </a:r>
            <a:r>
              <a:rPr lang="en-US" b="1" dirty="0"/>
              <a:t>79%</a:t>
            </a:r>
            <a:r>
              <a:rPr lang="en-US" dirty="0"/>
              <a:t> test accuracy. </a:t>
            </a:r>
          </a:p>
          <a:p>
            <a:br>
              <a:rPr lang="en-US" dirty="0"/>
            </a:br>
            <a:r>
              <a:rPr lang="en-US" dirty="0"/>
              <a:t>It performed very well on fluid motion activities like </a:t>
            </a:r>
            <a:r>
              <a:rPr lang="en-US" dirty="0" err="1"/>
              <a:t>WalkingWithDog</a:t>
            </a:r>
            <a:r>
              <a:rPr lang="en-US" dirty="0"/>
              <a:t> and </a:t>
            </a:r>
            <a:r>
              <a:rPr lang="en-US" dirty="0" err="1"/>
              <a:t>HorseRace</a:t>
            </a:r>
            <a:r>
              <a:rPr lang="en-US" dirty="0"/>
              <a:t>. </a:t>
            </a:r>
            <a:br>
              <a:rPr lang="en-US" dirty="0"/>
            </a:br>
            <a:r>
              <a:rPr lang="en-US" dirty="0"/>
              <a:t>But, we noticed some confusion when motions looked visually similar, like between Swing and </a:t>
            </a:r>
            <a:r>
              <a:rPr lang="en-US" dirty="0" err="1"/>
              <a:t>TaiChi</a:t>
            </a:r>
            <a:r>
              <a:rPr lang="en-US" dirty="0"/>
              <a:t>.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This plot shows how the </a:t>
            </a:r>
            <a:r>
              <a:rPr lang="en-US" b="1" dirty="0"/>
              <a:t>training loss</a:t>
            </a:r>
            <a:r>
              <a:rPr lang="en-US" dirty="0"/>
              <a:t> (blue) and </a:t>
            </a:r>
            <a:r>
              <a:rPr lang="en-US" b="1" dirty="0"/>
              <a:t>validation loss</a:t>
            </a:r>
            <a:r>
              <a:rPr lang="en-US" dirty="0"/>
              <a:t> (red) evolved over 70 epochs.</a:t>
            </a:r>
          </a:p>
          <a:p>
            <a:pPr>
              <a:buFont typeface="Arial" panose="020B0604020202020204" pitchFamily="34" charset="0"/>
              <a:buChar char="•"/>
            </a:pPr>
            <a:r>
              <a:rPr lang="en-US" dirty="0"/>
              <a:t>The </a:t>
            </a:r>
            <a:r>
              <a:rPr lang="en-US" b="1" dirty="0"/>
              <a:t>training loss</a:t>
            </a:r>
            <a:r>
              <a:rPr lang="en-US" dirty="0"/>
              <a:t> decreases steadily over time, which indicates that the model is </a:t>
            </a:r>
            <a:r>
              <a:rPr lang="en-US" b="1" dirty="0"/>
              <a:t>consistently learning</a:t>
            </a:r>
            <a:r>
              <a:rPr lang="en-US" dirty="0"/>
              <a:t> from the training data.</a:t>
            </a:r>
          </a:p>
          <a:p>
            <a:pPr>
              <a:buFont typeface="Arial" panose="020B0604020202020204" pitchFamily="34" charset="0"/>
              <a:buChar char="•"/>
            </a:pPr>
            <a:r>
              <a:rPr lang="en-US" dirty="0"/>
              <a:t>The </a:t>
            </a:r>
            <a:r>
              <a:rPr lang="en-US" b="1" dirty="0"/>
              <a:t>validation loss</a:t>
            </a:r>
            <a:r>
              <a:rPr lang="en-US" dirty="0"/>
              <a:t>, although more </a:t>
            </a:r>
            <a:r>
              <a:rPr lang="en-US" b="1" dirty="0"/>
              <a:t>noisy</a:t>
            </a:r>
            <a:r>
              <a:rPr lang="en-US" dirty="0"/>
              <a:t> and </a:t>
            </a:r>
            <a:r>
              <a:rPr lang="en-US" b="1" dirty="0"/>
              <a:t>fluctuating</a:t>
            </a:r>
            <a:r>
              <a:rPr lang="en-US" dirty="0"/>
              <a:t>, shows a general downward trend initially but stabilizes after a certain point.</a:t>
            </a:r>
          </a:p>
          <a:p>
            <a:pPr>
              <a:buFont typeface="Arial" panose="020B0604020202020204" pitchFamily="34" charset="0"/>
              <a:buChar char="•"/>
            </a:pPr>
            <a:r>
              <a:rPr lang="en-US" dirty="0"/>
              <a:t>The persistent </a:t>
            </a:r>
            <a:r>
              <a:rPr lang="en-US" b="1" dirty="0"/>
              <a:t>gap between training and validation loss</a:t>
            </a:r>
            <a:r>
              <a:rPr lang="en-US" dirty="0"/>
              <a:t> hints that the model is starting to </a:t>
            </a:r>
            <a:r>
              <a:rPr lang="en-US" b="1" dirty="0"/>
              <a:t>overfit</a:t>
            </a:r>
            <a:r>
              <a:rPr lang="en-US" dirty="0"/>
              <a:t> after some epochs.</a:t>
            </a:r>
          </a:p>
          <a:p>
            <a:pPr>
              <a:buFont typeface="Arial" panose="020B0604020202020204" pitchFamily="34" charset="0"/>
              <a:buChar char="•"/>
            </a:pPr>
            <a:r>
              <a:rPr lang="en-US" dirty="0"/>
              <a:t>The training loss keeps dropping, but the validation loss stops improving much.</a:t>
            </a:r>
          </a:p>
          <a:p>
            <a:pPr>
              <a:buFont typeface="Arial" panose="020B0604020202020204" pitchFamily="34" charset="0"/>
              <a:buChar char="•"/>
            </a:pPr>
            <a:r>
              <a:rPr lang="en-US" dirty="0"/>
              <a:t>Despite the fluctuations, the fact that the validation loss does not increase drastically shows that the model retains </a:t>
            </a:r>
            <a:r>
              <a:rPr lang="en-US" b="1" dirty="0"/>
              <a:t>decent generalization capability</a:t>
            </a:r>
            <a:r>
              <a:rPr lang="en-US" dirty="0"/>
              <a:t>, though there is </a:t>
            </a:r>
            <a:r>
              <a:rPr lang="en-US" b="1" dirty="0"/>
              <a:t>room for improvement</a:t>
            </a:r>
            <a:r>
              <a:rPr lang="en-US" dirty="0"/>
              <a:t>, possibly through additional regularization techniques like </a:t>
            </a:r>
            <a:r>
              <a:rPr lang="en-US" b="1" dirty="0"/>
              <a:t>early stopping</a:t>
            </a:r>
            <a:r>
              <a:rPr lang="en-US" dirty="0"/>
              <a:t> or </a:t>
            </a:r>
            <a:r>
              <a:rPr lang="en-US" b="1" dirty="0"/>
              <a:t>dropout tuning</a:t>
            </a:r>
            <a:r>
              <a:rPr lang="en-US" dirty="0"/>
              <a:t>.</a:t>
            </a:r>
          </a:p>
          <a:p>
            <a:endParaRPr lang="en-US" dirty="0"/>
          </a:p>
        </p:txBody>
      </p:sp>
      <p:sp>
        <p:nvSpPr>
          <p:cNvPr id="4" name="Slide Number Placeholder 3"/>
          <p:cNvSpPr>
            <a:spLocks noGrp="1"/>
          </p:cNvSpPr>
          <p:nvPr>
            <p:ph type="sldNum" sz="quarter" idx="5"/>
          </p:nvPr>
        </p:nvSpPr>
        <p:spPr/>
        <p:txBody>
          <a:bodyPr/>
          <a:lstStyle/>
          <a:p>
            <a:fld id="{FE7A5A80-78F1-8742-8DAF-4D0170580332}" type="slidenum">
              <a:rPr lang="en-US" smtClean="0"/>
              <a:t>15</a:t>
            </a:fld>
            <a:endParaRPr lang="en-US"/>
          </a:p>
        </p:txBody>
      </p:sp>
    </p:spTree>
    <p:extLst>
      <p:ext uri="{BB962C8B-B14F-4D97-AF65-F5344CB8AC3E}">
        <p14:creationId xmlns:p14="http://schemas.microsoft.com/office/powerpoint/2010/main" val="326655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This plot shows </a:t>
            </a:r>
            <a:r>
              <a:rPr lang="en-US" b="1" dirty="0"/>
              <a:t>training accuracy</a:t>
            </a:r>
            <a:r>
              <a:rPr lang="en-US" dirty="0"/>
              <a:t> (blue) and </a:t>
            </a:r>
            <a:r>
              <a:rPr lang="en-US" b="1" dirty="0"/>
              <a:t>validation accuracy</a:t>
            </a:r>
            <a:r>
              <a:rPr lang="en-US" dirty="0"/>
              <a:t> (red) over the epochs.</a:t>
            </a:r>
          </a:p>
          <a:p>
            <a:pPr>
              <a:buFont typeface="Arial" panose="020B0604020202020204" pitchFamily="34" charset="0"/>
              <a:buChar char="•"/>
            </a:pPr>
            <a:r>
              <a:rPr lang="en-US" dirty="0"/>
              <a:t>The </a:t>
            </a:r>
            <a:r>
              <a:rPr lang="en-US" b="1" dirty="0"/>
              <a:t>training accuracy</a:t>
            </a:r>
            <a:r>
              <a:rPr lang="en-US" dirty="0"/>
              <a:t> improves consistently and reaches almost </a:t>
            </a:r>
            <a:r>
              <a:rPr lang="en-US" b="1" dirty="0"/>
              <a:t>100%</a:t>
            </a:r>
            <a:r>
              <a:rPr lang="en-US" dirty="0"/>
              <a:t>, suggesting that the model fits the training data extremely well.</a:t>
            </a:r>
          </a:p>
          <a:p>
            <a:pPr>
              <a:buFont typeface="Arial" panose="020B0604020202020204" pitchFamily="34" charset="0"/>
              <a:buChar char="•"/>
            </a:pPr>
            <a:r>
              <a:rPr lang="en-US" dirty="0"/>
              <a:t>The </a:t>
            </a:r>
            <a:r>
              <a:rPr lang="en-US" b="1" dirty="0"/>
              <a:t>validation accuracy</a:t>
            </a:r>
            <a:r>
              <a:rPr lang="en-US" dirty="0"/>
              <a:t> also improves sharply in the beginning, and although it fluctuates, it </a:t>
            </a:r>
            <a:r>
              <a:rPr lang="en-US" b="1" dirty="0"/>
              <a:t>stabilizes around 80–85%</a:t>
            </a:r>
            <a:r>
              <a:rPr lang="en-US" dirty="0"/>
              <a:t>, which is a strong performance on unseen validation data.</a:t>
            </a:r>
          </a:p>
          <a:p>
            <a:pPr>
              <a:buFont typeface="Arial" panose="020B0604020202020204" pitchFamily="34" charset="0"/>
              <a:buChar char="•"/>
            </a:pPr>
            <a:r>
              <a:rPr lang="en-US" dirty="0"/>
              <a:t>The gap between training and validation accuracy again points towards </a:t>
            </a:r>
            <a:r>
              <a:rPr lang="en-US" b="1" dirty="0"/>
              <a:t>overfitting</a:t>
            </a:r>
            <a:r>
              <a:rPr lang="en-US" dirty="0"/>
              <a:t> — the model is excellent on training data but somewhat less confident on validation data.</a:t>
            </a:r>
          </a:p>
          <a:p>
            <a:pPr>
              <a:buFont typeface="Arial" panose="020B0604020202020204" pitchFamily="34" charset="0"/>
              <a:buChar char="•"/>
            </a:pPr>
            <a:r>
              <a:rPr lang="en-US"/>
              <a:t>Nonetheless, achieving and maintaining </a:t>
            </a:r>
            <a:r>
              <a:rPr lang="en-US" b="1"/>
              <a:t>above 80% validation accuracy</a:t>
            </a:r>
            <a:r>
              <a:rPr lang="en-US"/>
              <a:t> for a video classification task like this shows that the model has </a:t>
            </a:r>
            <a:r>
              <a:rPr lang="en-US" b="1"/>
              <a:t>learned meaningful temporal and spatial features</a:t>
            </a:r>
            <a:r>
              <a:rPr lang="en-US"/>
              <a:t>.</a:t>
            </a:r>
          </a:p>
          <a:p>
            <a:endParaRPr lang="en-US"/>
          </a:p>
        </p:txBody>
      </p:sp>
      <p:sp>
        <p:nvSpPr>
          <p:cNvPr id="4" name="Slide Number Placeholder 3"/>
          <p:cNvSpPr>
            <a:spLocks noGrp="1"/>
          </p:cNvSpPr>
          <p:nvPr>
            <p:ph type="sldNum" sz="quarter" idx="5"/>
          </p:nvPr>
        </p:nvSpPr>
        <p:spPr/>
        <p:txBody>
          <a:bodyPr/>
          <a:lstStyle/>
          <a:p>
            <a:fld id="{FE7A5A80-78F1-8742-8DAF-4D0170580332}" type="slidenum">
              <a:rPr lang="en-US" smtClean="0"/>
              <a:t>16</a:t>
            </a:fld>
            <a:endParaRPr lang="en-US"/>
          </a:p>
        </p:txBody>
      </p:sp>
    </p:spTree>
    <p:extLst>
      <p:ext uri="{BB962C8B-B14F-4D97-AF65-F5344CB8AC3E}">
        <p14:creationId xmlns:p14="http://schemas.microsoft.com/office/powerpoint/2010/main" val="1473481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The LRCN model performed even better — achieving almost </a:t>
            </a:r>
            <a:r>
              <a:rPr lang="en-US" b="1" dirty="0"/>
              <a:t>87%</a:t>
            </a:r>
            <a:r>
              <a:rPr lang="en-US" dirty="0"/>
              <a:t> test accuracy. </a:t>
            </a:r>
          </a:p>
          <a:p>
            <a:br>
              <a:rPr lang="en-US" dirty="0"/>
            </a:br>
            <a:r>
              <a:rPr lang="en-US" dirty="0"/>
              <a:t>By explicitly separating spatial and temporal processing, it minimized misclassifications and showed stronger generalization. </a:t>
            </a:r>
          </a:p>
          <a:p>
            <a:br>
              <a:rPr lang="en-US" dirty="0"/>
            </a:br>
            <a:r>
              <a:rPr lang="en-US" dirty="0"/>
              <a:t>This highlights how modeling choices affect performance.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Here’s a side-by-side comparison: </a:t>
            </a:r>
          </a:p>
          <a:p>
            <a:br>
              <a:rPr lang="en-US" dirty="0"/>
            </a:br>
            <a:r>
              <a:rPr lang="en-US" dirty="0"/>
              <a:t>LRCN beats </a:t>
            </a:r>
            <a:r>
              <a:rPr lang="en-US" dirty="0" err="1"/>
              <a:t>ConvLSTM</a:t>
            </a:r>
            <a:r>
              <a:rPr lang="en-US" dirty="0"/>
              <a:t> both in accuracy and stability. </a:t>
            </a:r>
          </a:p>
          <a:p>
            <a:br>
              <a:rPr lang="en-US" dirty="0"/>
            </a:br>
            <a:r>
              <a:rPr lang="en-US" dirty="0"/>
              <a:t>While </a:t>
            </a:r>
            <a:r>
              <a:rPr lang="en-US" dirty="0" err="1"/>
              <a:t>ConvLSTM</a:t>
            </a:r>
            <a:r>
              <a:rPr lang="en-US" dirty="0"/>
              <a:t> is better for activities with strong temporal continuity, LRCN is better for activities where individual frames are highly informative. </a:t>
            </a:r>
          </a:p>
          <a:p>
            <a:br>
              <a:rPr lang="en-US" dirty="0"/>
            </a:br>
            <a:r>
              <a:rPr lang="en-US" dirty="0"/>
              <a:t>Choosing the right model really depends on the nature of the activity.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Importantly, this isn’t just about video classification. </a:t>
            </a:r>
            <a:br>
              <a:rPr lang="en-US" dirty="0"/>
            </a:br>
            <a:r>
              <a:rPr lang="en-US" dirty="0"/>
              <a:t>We’re feeding these activity recognitions into probabilistic models — HMMs and DBNs — to predict what users might do next in smart homes. </a:t>
            </a:r>
            <a:br>
              <a:rPr lang="en-US" dirty="0"/>
            </a:br>
            <a:r>
              <a:rPr lang="en-US" dirty="0"/>
              <a:t>This enables proactive decision-making — imagine lights turning on </a:t>
            </a:r>
            <a:r>
              <a:rPr lang="en-US" i="1" dirty="0"/>
              <a:t>before</a:t>
            </a:r>
            <a:r>
              <a:rPr lang="en-US" dirty="0"/>
              <a:t> you even enter the room!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Here’s what we’ll cover today: We’ll start with the motivation behind this work, move into the dataset and preprocessing, then review our methodology, architectures, training process, evaluation results, and finally, draw conclusions and talk about what’s next.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To sum up: Deep spatiotemporal models are very effective for HAR tasks. </a:t>
            </a:r>
            <a:br>
              <a:rPr lang="en-US" dirty="0"/>
            </a:br>
            <a:r>
              <a:rPr lang="en-US" dirty="0"/>
              <a:t>LRCN offered superior performance under our setup, but both models provided valuable insights. </a:t>
            </a:r>
            <a:br>
              <a:rPr lang="en-US" dirty="0"/>
            </a:br>
            <a:r>
              <a:rPr lang="en-US" dirty="0"/>
              <a:t>This work lays a foundation for building intelligent systems that not only recognize but also predict human activities.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Going forward, we plan to: </a:t>
            </a:r>
            <a:br>
              <a:rPr lang="en-US" dirty="0"/>
            </a:br>
            <a:r>
              <a:rPr lang="en-US" dirty="0"/>
              <a:t>Scale up to all 50 classes in UCF50, try data augmentation, test longer sequences, incorporate pretrained models like </a:t>
            </a:r>
            <a:r>
              <a:rPr lang="en-US" dirty="0" err="1"/>
              <a:t>ResNet</a:t>
            </a:r>
            <a:r>
              <a:rPr lang="en-US" dirty="0"/>
              <a:t>, and explore Transformer-based architectures.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buNone/>
            </a:pPr>
            <a:r>
              <a:rPr lang="en-US" dirty="0"/>
              <a:t>And lastly, here are the key papers and datasets that guided this project. </a:t>
            </a:r>
            <a:br>
              <a:rPr lang="en-US" dirty="0"/>
            </a:br>
            <a:r>
              <a:rPr lang="en-US" dirty="0"/>
              <a:t>If you’re interested in learning more about </a:t>
            </a:r>
            <a:r>
              <a:rPr lang="en-US" dirty="0" err="1"/>
              <a:t>ConvLSTM</a:t>
            </a:r>
            <a:r>
              <a:rPr lang="en-US" dirty="0"/>
              <a:t>, LRCN, or 3D CNNs, these are great starting points.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buNone/>
            </a:pPr>
            <a:r>
              <a:rPr lang="en-US" b="1" dirty="0"/>
              <a:t>Why Human Activity Recognition (HAR)?</a:t>
            </a:r>
            <a:endParaRPr lang="en-US" dirty="0"/>
          </a:p>
          <a:p>
            <a:pPr>
              <a:buNone/>
            </a:pPr>
            <a:br>
              <a:rPr lang="en-US" dirty="0"/>
            </a:br>
            <a:endParaRPr lang="en-US" dirty="0"/>
          </a:p>
          <a:p>
            <a:pPr>
              <a:buNone/>
            </a:pPr>
            <a:r>
              <a:rPr lang="en-US" dirty="0"/>
              <a:t>Recognizing human activities is crucial in many real-world applications like </a:t>
            </a:r>
            <a:r>
              <a:rPr lang="en-US" b="1" dirty="0"/>
              <a:t>surveillance</a:t>
            </a:r>
            <a:r>
              <a:rPr lang="en-US" dirty="0"/>
              <a:t>, </a:t>
            </a:r>
            <a:r>
              <a:rPr lang="en-US" b="1" dirty="0"/>
              <a:t>healthcare monitoring</a:t>
            </a:r>
            <a:r>
              <a:rPr lang="en-US" dirty="0"/>
              <a:t>, and </a:t>
            </a:r>
            <a:r>
              <a:rPr lang="en-US" b="1" dirty="0"/>
              <a:t>human-computer interaction</a:t>
            </a:r>
            <a:r>
              <a:rPr lang="en-US" dirty="0"/>
              <a:t>.</a:t>
            </a:r>
          </a:p>
          <a:p>
            <a:pPr>
              <a:buNone/>
            </a:pPr>
            <a:r>
              <a:rPr lang="en-US" dirty="0"/>
              <a:t>By understanding what a person is doing, systems can respond more intelligently — whether it’s detecting a fall in an elderly care home, spotting unusual behavior in a security feed, or enabling more natural interactions with smart devices.</a:t>
            </a:r>
          </a:p>
          <a:p>
            <a:pPr>
              <a:buNone/>
            </a:pPr>
            <a:br>
              <a:rPr lang="en-US" dirty="0"/>
            </a:br>
            <a:endParaRPr lang="en-US" dirty="0"/>
          </a:p>
          <a:p>
            <a:pPr>
              <a:buNone/>
            </a:pPr>
            <a:r>
              <a:rPr lang="en-US" dirty="0"/>
              <a:t>Traditional computer vision models, which mainly analyze single images, </a:t>
            </a:r>
            <a:r>
              <a:rPr lang="en-US" b="1" dirty="0"/>
              <a:t>fall short when it comes to recognizing activities</a:t>
            </a:r>
            <a:r>
              <a:rPr lang="en-US" dirty="0"/>
              <a:t>.</a:t>
            </a:r>
          </a:p>
          <a:p>
            <a:pPr>
              <a:buNone/>
            </a:pPr>
            <a:r>
              <a:rPr lang="en-US" dirty="0"/>
              <a:t>An isolated image can tell us what objects are present, but it doesn’t capture how a person is moving or how the scene evolves over time.</a:t>
            </a:r>
          </a:p>
          <a:p>
            <a:pPr>
              <a:buNone/>
            </a:pPr>
            <a:r>
              <a:rPr lang="en-US" b="1" dirty="0"/>
              <a:t>Activities are inherently dynamic</a:t>
            </a:r>
            <a:r>
              <a:rPr lang="en-US" dirty="0"/>
              <a:t> — it’s not just about what appears in a frame, but how that appearance changes across a sequence.</a:t>
            </a:r>
          </a:p>
          <a:p>
            <a:pPr>
              <a:buNone/>
            </a:pPr>
            <a:br>
              <a:rPr lang="en-US" dirty="0"/>
            </a:br>
            <a:endParaRPr lang="en-US" dirty="0"/>
          </a:p>
          <a:p>
            <a:pPr>
              <a:buNone/>
            </a:pPr>
            <a:r>
              <a:rPr lang="en-US" dirty="0"/>
              <a:t>To truly recognize human actions, we need models that </a:t>
            </a:r>
            <a:r>
              <a:rPr lang="en-US" b="1" dirty="0"/>
              <a:t>combine spatial understanding</a:t>
            </a:r>
            <a:r>
              <a:rPr lang="en-US" dirty="0"/>
              <a:t> (what is happening in each frame) </a:t>
            </a:r>
            <a:r>
              <a:rPr lang="en-US" b="1" dirty="0"/>
              <a:t>with temporal understanding</a:t>
            </a:r>
            <a:r>
              <a:rPr lang="en-US" dirty="0"/>
              <a:t> (how the frames connect over time).</a:t>
            </a:r>
          </a:p>
          <a:p>
            <a:r>
              <a:rPr lang="en-US" dirty="0"/>
              <a:t>This is why approaches like </a:t>
            </a:r>
            <a:r>
              <a:rPr lang="en-US" b="1" dirty="0" err="1"/>
              <a:t>ConvLSTM</a:t>
            </a:r>
            <a:r>
              <a:rPr lang="en-US" dirty="0"/>
              <a:t> and </a:t>
            </a:r>
            <a:r>
              <a:rPr lang="en-US" b="1" dirty="0"/>
              <a:t>LRCN</a:t>
            </a:r>
            <a:r>
              <a:rPr lang="en-US" dirty="0"/>
              <a:t> are important — they are designed to model both space and time, allowing deeper interpretation of human behavior in video data.</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Beyond just classifying activities correctly, this project is a crucial building block for something bigger — predictive movement modeling. </a:t>
            </a:r>
            <a:br>
              <a:rPr lang="en-US" dirty="0"/>
            </a:br>
            <a:r>
              <a:rPr lang="en-US" dirty="0"/>
              <a:t>The idea is that once we know </a:t>
            </a:r>
            <a:r>
              <a:rPr lang="en-US" i="1" dirty="0"/>
              <a:t>what</a:t>
            </a:r>
            <a:r>
              <a:rPr lang="en-US" dirty="0"/>
              <a:t> the user is currently doing — like walking a dog, swinging, or practicing Tai Chi — we can use these recognized activities as observations to predict </a:t>
            </a:r>
            <a:r>
              <a:rPr lang="en-US" i="1" dirty="0"/>
              <a:t>what the user is likely to do next.</a:t>
            </a:r>
            <a:r>
              <a:rPr lang="en-US" dirty="0"/>
              <a:t> </a:t>
            </a:r>
            <a:br>
              <a:rPr lang="en-US" dirty="0"/>
            </a:br>
            <a:r>
              <a:rPr lang="en-US" dirty="0"/>
              <a:t>For this, we integrate our HAR outputs into probabilistic models like Hidden Markov Models (HMMs) and Dynamic Bayesian Networks (DBNs). </a:t>
            </a:r>
            <a:br>
              <a:rPr lang="en-US" dirty="0"/>
            </a:br>
            <a:r>
              <a:rPr lang="en-US" dirty="0"/>
              <a:t>In smart home environments, this approach could power systems that don’t just react to users, but actually anticipate their needs — turning lights on before someone enters a room, adjusting heating, or even sending alerts if unexpected behavior occurs. </a:t>
            </a:r>
            <a:br>
              <a:rPr lang="en-US" dirty="0"/>
            </a:br>
            <a:r>
              <a:rPr lang="en-US" dirty="0"/>
              <a:t>So, the broader impact here is moving towards intelligent, adaptive homes that offer seamless, user-centric experiences by combining deep learning for perception and probabilistic models for prediction.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We worked with the UCF50 dataset — over 6,600 video clips across 50 classes. </a:t>
            </a:r>
          </a:p>
          <a:p>
            <a:br>
              <a:rPr lang="en-US" dirty="0"/>
            </a:br>
            <a:r>
              <a:rPr lang="en-US" dirty="0"/>
              <a:t>For this project, we selected 4 classes with very different motion styles: </a:t>
            </a:r>
            <a:r>
              <a:rPr lang="en-US" dirty="0" err="1"/>
              <a:t>WalkingWithDog</a:t>
            </a:r>
            <a:r>
              <a:rPr lang="en-US" dirty="0"/>
              <a:t>, </a:t>
            </a:r>
            <a:r>
              <a:rPr lang="en-US" dirty="0" err="1"/>
              <a:t>TaiChi</a:t>
            </a:r>
            <a:r>
              <a:rPr lang="en-US" dirty="0"/>
              <a:t>, Swing, and </a:t>
            </a:r>
            <a:r>
              <a:rPr lang="en-US" dirty="0" err="1"/>
              <a:t>HorseRace</a:t>
            </a:r>
            <a:r>
              <a:rPr lang="en-US" dirty="0"/>
              <a:t>. </a:t>
            </a:r>
          </a:p>
          <a:p>
            <a:br>
              <a:rPr lang="en-US" dirty="0"/>
            </a:br>
            <a:r>
              <a:rPr lang="en-US" dirty="0"/>
              <a:t>We also applied preprocessing: extracted frames, resized them, normalized pixel values, and encoded labels for efficient training.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Our workflow followed a simple but rigorous pipeline: Prepare the data ➔ Build and train models ➔ Evaluate them fairly. </a:t>
            </a:r>
          </a:p>
          <a:p>
            <a:br>
              <a:rPr lang="en-US" dirty="0"/>
            </a:br>
            <a:r>
              <a:rPr lang="en-US" dirty="0"/>
              <a:t>We experimented with two deep architectures: </a:t>
            </a:r>
            <a:r>
              <a:rPr lang="en-US" dirty="0" err="1"/>
              <a:t>ConvLSTM</a:t>
            </a:r>
            <a:r>
              <a:rPr lang="en-US" dirty="0"/>
              <a:t>, which embeds convolution directly into LSTM cells, and LRCN, which separates spatial and temporal modeling.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buNone/>
            </a:pPr>
            <a:r>
              <a:rPr lang="en-US" dirty="0"/>
              <a:t>In </a:t>
            </a:r>
            <a:r>
              <a:rPr lang="en-US" dirty="0" err="1"/>
              <a:t>ConvLSTM</a:t>
            </a:r>
            <a:r>
              <a:rPr lang="en-US" dirty="0"/>
              <a:t>, the model takes the full frame sequences as input. </a:t>
            </a:r>
          </a:p>
          <a:p>
            <a:pPr>
              <a:buNone/>
            </a:pPr>
            <a:br>
              <a:rPr lang="en-US" dirty="0"/>
            </a:br>
            <a:r>
              <a:rPr lang="en-US" dirty="0"/>
              <a:t>Spatial and temporal features are learned together using 3D convolutions inside LSTM units. </a:t>
            </a:r>
          </a:p>
          <a:p>
            <a:pPr>
              <a:buNone/>
            </a:pPr>
            <a:br>
              <a:rPr lang="en-US" dirty="0"/>
            </a:br>
            <a:r>
              <a:rPr lang="en-US" dirty="0"/>
              <a:t>Pooling layers reduce dimensions, and dense layers output the class. </a:t>
            </a:r>
          </a:p>
          <a:p>
            <a:pPr>
              <a:buNone/>
            </a:pPr>
            <a:br>
              <a:rPr lang="en-US" dirty="0"/>
            </a:br>
            <a:r>
              <a:rPr lang="en-US" dirty="0"/>
              <a:t>This model shines when activities involve continuous motion across frames.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In this model, we follow a sequential architecture built around </a:t>
            </a:r>
            <a:r>
              <a:rPr lang="en-US" dirty="0" err="1"/>
              <a:t>ConvLSTM</a:t>
            </a:r>
            <a:r>
              <a:rPr lang="en-US" dirty="0"/>
              <a:t> layers and some essential regularization and dimensionality reduction steps.</a:t>
            </a:r>
          </a:p>
          <a:p>
            <a:pPr>
              <a:buFont typeface="Arial" panose="020B0604020202020204" pitchFamily="34" charset="0"/>
              <a:buChar char="•"/>
            </a:pPr>
            <a:r>
              <a:rPr lang="en-US" dirty="0"/>
              <a:t>We begin with a </a:t>
            </a:r>
            <a:r>
              <a:rPr lang="en-US" b="1" dirty="0"/>
              <a:t>ConvLSTM2D layer</a:t>
            </a:r>
            <a:r>
              <a:rPr lang="en-US" dirty="0"/>
              <a:t> with </a:t>
            </a:r>
            <a:r>
              <a:rPr lang="en-US" b="1" dirty="0"/>
              <a:t>4 filters</a:t>
            </a:r>
            <a:r>
              <a:rPr lang="en-US" dirty="0"/>
              <a:t> and a </a:t>
            </a:r>
            <a:r>
              <a:rPr lang="en-US" b="1" dirty="0"/>
              <a:t>3x3 kernel size</a:t>
            </a:r>
            <a:r>
              <a:rPr lang="en-US" dirty="0"/>
              <a:t>, using </a:t>
            </a:r>
            <a:r>
              <a:rPr lang="en-US" b="1" dirty="0"/>
              <a:t>tanh activation</a:t>
            </a:r>
            <a:r>
              <a:rPr lang="en-US" dirty="0"/>
              <a:t>.</a:t>
            </a:r>
          </a:p>
          <a:p>
            <a:pPr>
              <a:buFont typeface="Arial" panose="020B0604020202020204" pitchFamily="34" charset="0"/>
              <a:buChar char="•"/>
            </a:pPr>
            <a:r>
              <a:rPr lang="en-US" dirty="0"/>
              <a:t>We set </a:t>
            </a:r>
            <a:r>
              <a:rPr lang="en-US" b="1" dirty="0" err="1"/>
              <a:t>return_sequences</a:t>
            </a:r>
            <a:r>
              <a:rPr lang="en-US" b="1" dirty="0"/>
              <a:t>=True</a:t>
            </a:r>
            <a:r>
              <a:rPr lang="en-US" dirty="0"/>
              <a:t> to ensure that the temporal structure is preserved through this layer.</a:t>
            </a:r>
          </a:p>
          <a:p>
            <a:pPr>
              <a:buFont typeface="Arial" panose="020B0604020202020204" pitchFamily="34" charset="0"/>
              <a:buChar char="•"/>
            </a:pPr>
            <a:r>
              <a:rPr lang="en-US" dirty="0"/>
              <a:t>Next, we apply a </a:t>
            </a:r>
            <a:r>
              <a:rPr lang="en-US" b="1" dirty="0"/>
              <a:t>MaxPooling3D layer</a:t>
            </a:r>
            <a:r>
              <a:rPr lang="en-US" dirty="0"/>
              <a:t> with a </a:t>
            </a:r>
            <a:r>
              <a:rPr lang="en-US" b="1" dirty="0"/>
              <a:t>pool size of 1x2x2</a:t>
            </a:r>
            <a:r>
              <a:rPr lang="en-US" dirty="0"/>
              <a:t> across time, height, and width.</a:t>
            </a:r>
          </a:p>
          <a:p>
            <a:pPr>
              <a:buFont typeface="Arial" panose="020B0604020202020204" pitchFamily="34" charset="0"/>
              <a:buChar char="•"/>
            </a:pPr>
            <a:r>
              <a:rPr lang="en-US" dirty="0"/>
              <a:t>This helps us </a:t>
            </a:r>
            <a:r>
              <a:rPr lang="en-US" b="1" dirty="0"/>
              <a:t>reduce the spatial dimensions</a:t>
            </a:r>
            <a:r>
              <a:rPr lang="en-US" dirty="0"/>
              <a:t> while </a:t>
            </a:r>
            <a:r>
              <a:rPr lang="en-US" b="1" dirty="0"/>
              <a:t>retaining temporal consistency</a:t>
            </a:r>
            <a:r>
              <a:rPr lang="en-US" dirty="0"/>
              <a:t>.</a:t>
            </a:r>
          </a:p>
          <a:p>
            <a:pPr>
              <a:buFont typeface="Arial" panose="020B0604020202020204" pitchFamily="34" charset="0"/>
              <a:buChar char="•"/>
            </a:pPr>
            <a:r>
              <a:rPr lang="en-US" dirty="0"/>
              <a:t>To prevent overfitting, we add a </a:t>
            </a:r>
            <a:r>
              <a:rPr lang="en-US" b="1" dirty="0"/>
              <a:t>Dropout layer</a:t>
            </a:r>
            <a:r>
              <a:rPr lang="en-US" dirty="0"/>
              <a:t> with a </a:t>
            </a:r>
            <a:r>
              <a:rPr lang="en-US" b="1" dirty="0"/>
              <a:t>dropout rate of 0.2</a:t>
            </a:r>
            <a:r>
              <a:rPr lang="en-US" dirty="0"/>
              <a:t>.</a:t>
            </a:r>
          </a:p>
          <a:p>
            <a:pPr>
              <a:buFont typeface="Arial" panose="020B0604020202020204" pitchFamily="34" charset="0"/>
              <a:buChar char="•"/>
            </a:pPr>
            <a:r>
              <a:rPr lang="en-US" dirty="0"/>
              <a:t>We follow that with a </a:t>
            </a:r>
            <a:r>
              <a:rPr lang="en-US" b="1" dirty="0"/>
              <a:t>second ConvLSTM2D layer</a:t>
            </a:r>
            <a:r>
              <a:rPr lang="en-US" dirty="0"/>
              <a:t>, this time increasing to </a:t>
            </a:r>
            <a:r>
              <a:rPr lang="en-US" b="1" dirty="0"/>
              <a:t>8 filters</a:t>
            </a:r>
            <a:r>
              <a:rPr lang="en-US" dirty="0"/>
              <a:t> but keeping the </a:t>
            </a:r>
            <a:r>
              <a:rPr lang="en-US" b="1" dirty="0"/>
              <a:t>kernel size at 3x3</a:t>
            </a:r>
            <a:r>
              <a:rPr lang="en-US" dirty="0"/>
              <a:t> and </a:t>
            </a:r>
            <a:r>
              <a:rPr lang="en-US" b="1" dirty="0"/>
              <a:t>tanh activation</a:t>
            </a:r>
            <a:r>
              <a:rPr lang="en-US" dirty="0"/>
              <a:t>.</a:t>
            </a:r>
          </a:p>
          <a:p>
            <a:pPr>
              <a:buFont typeface="Arial" panose="020B0604020202020204" pitchFamily="34" charset="0"/>
              <a:buChar char="•"/>
            </a:pPr>
            <a:r>
              <a:rPr lang="en-US" dirty="0"/>
              <a:t>Again, </a:t>
            </a:r>
            <a:r>
              <a:rPr lang="en-US" b="1" dirty="0" err="1"/>
              <a:t>return_sequences</a:t>
            </a:r>
            <a:r>
              <a:rPr lang="en-US" b="1" dirty="0"/>
              <a:t>=True</a:t>
            </a:r>
            <a:r>
              <a:rPr lang="en-US" dirty="0"/>
              <a:t> is used to continue passing sequences forward.</a:t>
            </a:r>
          </a:p>
          <a:p>
            <a:pPr>
              <a:buFont typeface="Arial" panose="020B0604020202020204" pitchFamily="34" charset="0"/>
              <a:buChar char="•"/>
            </a:pPr>
            <a:r>
              <a:rPr lang="en-US" dirty="0"/>
              <a:t>After this, we apply </a:t>
            </a:r>
            <a:r>
              <a:rPr lang="en-US" b="1" dirty="0"/>
              <a:t>another MaxPooling3D layer and Dropout</a:t>
            </a:r>
            <a:r>
              <a:rPr lang="en-US" dirty="0"/>
              <a:t>, continuing to </a:t>
            </a:r>
            <a:r>
              <a:rPr lang="en-US" b="1" dirty="0" err="1"/>
              <a:t>downsample</a:t>
            </a:r>
            <a:r>
              <a:rPr lang="en-US" b="1" dirty="0"/>
              <a:t> the feature maps</a:t>
            </a:r>
            <a:r>
              <a:rPr lang="en-US" dirty="0"/>
              <a:t> and </a:t>
            </a:r>
            <a:r>
              <a:rPr lang="en-US" b="1" dirty="0"/>
              <a:t>regularize the model</a:t>
            </a:r>
            <a:r>
              <a:rPr lang="en-US" dirty="0"/>
              <a:t>.</a:t>
            </a:r>
          </a:p>
          <a:p>
            <a:pPr>
              <a:buFont typeface="Arial" panose="020B0604020202020204" pitchFamily="34" charset="0"/>
              <a:buChar char="•"/>
            </a:pPr>
            <a:r>
              <a:rPr lang="en-US" dirty="0"/>
              <a:t>Then, we introduce a </a:t>
            </a:r>
            <a:r>
              <a:rPr lang="en-US" b="1" dirty="0"/>
              <a:t>third ConvLSTM2D layer</a:t>
            </a:r>
            <a:r>
              <a:rPr lang="en-US" dirty="0"/>
              <a:t> with </a:t>
            </a:r>
            <a:r>
              <a:rPr lang="en-US" b="1" dirty="0"/>
              <a:t>14 filters</a:t>
            </a:r>
            <a:r>
              <a:rPr lang="en-US" dirty="0"/>
              <a:t> and a </a:t>
            </a:r>
            <a:r>
              <a:rPr lang="en-US" b="1" dirty="0"/>
              <a:t>3x3 kernel size</a:t>
            </a:r>
            <a:r>
              <a:rPr lang="en-US" dirty="0"/>
              <a:t>.</a:t>
            </a:r>
          </a:p>
          <a:p>
            <a:pPr>
              <a:buFont typeface="Arial" panose="020B0604020202020204" pitchFamily="34" charset="0"/>
              <a:buChar char="•"/>
            </a:pPr>
            <a:r>
              <a:rPr lang="en-US" dirty="0"/>
              <a:t>This time, we set </a:t>
            </a:r>
            <a:r>
              <a:rPr lang="en-US" b="1" dirty="0" err="1"/>
              <a:t>return_sequences</a:t>
            </a:r>
            <a:r>
              <a:rPr lang="en-US" b="1" dirty="0"/>
              <a:t>=False</a:t>
            </a:r>
            <a:r>
              <a:rPr lang="en-US" dirty="0"/>
              <a:t> since we now want to </a:t>
            </a:r>
            <a:r>
              <a:rPr lang="en-US" b="1" dirty="0"/>
              <a:t>collapse the temporal dimension</a:t>
            </a:r>
            <a:r>
              <a:rPr lang="en-US" dirty="0"/>
              <a:t> and extract the final encoded features.</a:t>
            </a:r>
          </a:p>
          <a:p>
            <a:pPr>
              <a:buFont typeface="Arial" panose="020B0604020202020204" pitchFamily="34" charset="0"/>
              <a:buChar char="•"/>
            </a:pPr>
            <a:r>
              <a:rPr lang="en-US" dirty="0"/>
              <a:t>The output from the last </a:t>
            </a:r>
            <a:r>
              <a:rPr lang="en-US" dirty="0" err="1"/>
              <a:t>ConvLSTM</a:t>
            </a:r>
            <a:r>
              <a:rPr lang="en-US" dirty="0"/>
              <a:t> layer is passed through a </a:t>
            </a:r>
            <a:r>
              <a:rPr lang="en-US" b="1" dirty="0"/>
              <a:t>Flatten layer</a:t>
            </a:r>
            <a:r>
              <a:rPr lang="en-US" dirty="0"/>
              <a:t>, which </a:t>
            </a:r>
            <a:r>
              <a:rPr lang="en-US" b="1" dirty="0"/>
              <a:t>transforms the 3D feature map into a 1D vector</a:t>
            </a:r>
            <a:r>
              <a:rPr lang="en-US" dirty="0"/>
              <a:t>, making it suitable for classification.</a:t>
            </a:r>
          </a:p>
          <a:p>
            <a:pPr>
              <a:buFont typeface="Arial" panose="020B0604020202020204" pitchFamily="34" charset="0"/>
              <a:buChar char="•"/>
            </a:pPr>
            <a:r>
              <a:rPr lang="en-US" dirty="0"/>
              <a:t>Finally, we conclude with a </a:t>
            </a:r>
            <a:r>
              <a:rPr lang="en-US" b="1" dirty="0"/>
              <a:t>Dense output layer</a:t>
            </a:r>
            <a:r>
              <a:rPr lang="en-US" dirty="0"/>
              <a:t> with </a:t>
            </a:r>
            <a:r>
              <a:rPr lang="en-US" b="1" dirty="0"/>
              <a:t>4 units</a:t>
            </a:r>
            <a:r>
              <a:rPr lang="en-US" dirty="0"/>
              <a:t>, corresponding to our </a:t>
            </a:r>
            <a:r>
              <a:rPr lang="en-US" b="1" dirty="0"/>
              <a:t>four target classes</a:t>
            </a:r>
            <a:r>
              <a:rPr lang="en-US" dirty="0"/>
              <a:t>, and use a </a:t>
            </a:r>
            <a:r>
              <a:rPr lang="en-US" b="1" dirty="0" err="1"/>
              <a:t>softmax</a:t>
            </a:r>
            <a:r>
              <a:rPr lang="en-US" b="1" dirty="0"/>
              <a:t> activation</a:t>
            </a:r>
            <a:r>
              <a:rPr lang="en-US" dirty="0"/>
              <a:t> to perform </a:t>
            </a:r>
            <a:r>
              <a:rPr lang="en-US" b="1" dirty="0"/>
              <a:t>multi-class classification</a:t>
            </a:r>
            <a:r>
              <a:rPr lang="en-US" dirty="0"/>
              <a:t>.</a:t>
            </a:r>
          </a:p>
        </p:txBody>
      </p:sp>
      <p:sp>
        <p:nvSpPr>
          <p:cNvPr id="4" name="Slide Number Placeholder 3"/>
          <p:cNvSpPr>
            <a:spLocks noGrp="1"/>
          </p:cNvSpPr>
          <p:nvPr>
            <p:ph type="sldNum" sz="quarter" idx="5"/>
          </p:nvPr>
        </p:nvSpPr>
        <p:spPr/>
        <p:txBody>
          <a:bodyPr/>
          <a:lstStyle/>
          <a:p>
            <a:fld id="{FE7A5A80-78F1-8742-8DAF-4D0170580332}" type="slidenum">
              <a:rPr lang="en-US" smtClean="0"/>
              <a:t>8</a:t>
            </a:fld>
            <a:endParaRPr lang="en-US"/>
          </a:p>
        </p:txBody>
      </p:sp>
    </p:spTree>
    <p:extLst>
      <p:ext uri="{BB962C8B-B14F-4D97-AF65-F5344CB8AC3E}">
        <p14:creationId xmlns:p14="http://schemas.microsoft.com/office/powerpoint/2010/main" val="1855176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The LRCN model separates things out: </a:t>
            </a:r>
          </a:p>
          <a:p>
            <a:br>
              <a:rPr lang="en-US" dirty="0"/>
            </a:br>
            <a:r>
              <a:rPr lang="en-US" dirty="0"/>
              <a:t>First, spatial features are extracted frame-by-frame using Conv2D layers. Then, the sequence of features is fed to an LSTM to model how things change over time. </a:t>
            </a:r>
          </a:p>
          <a:p>
            <a:br>
              <a:rPr lang="en-US" dirty="0"/>
            </a:br>
            <a:r>
              <a:rPr lang="en-US" dirty="0"/>
              <a:t>This modular design allows flexibility, and is great when individual frames already carry strong information</a:t>
            </a:r>
            <a:r>
              <a:rPr dirty="0"/>
              <a:t>.</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1.png"/><Relationship Id="rId4" Type="http://schemas.openxmlformats.org/officeDocument/2006/relationships/notesSlide" Target="../notesSlides/notesSlide11.xml"/><Relationship Id="rId9" Type="http://schemas.microsoft.com/office/2007/relationships/diagramDrawing" Target="../diagrams/drawing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xml"/><Relationship Id="rId7" Type="http://schemas.openxmlformats.org/officeDocument/2006/relationships/diagramQuickStyle" Target="../diagrams/quickStyle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1.png"/><Relationship Id="rId4" Type="http://schemas.openxmlformats.org/officeDocument/2006/relationships/notesSlide" Target="../notesSlides/notesSlide14.xml"/><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slideLayout" Target="../slideLayouts/slideLayout2.xml"/><Relationship Id="rId7" Type="http://schemas.openxmlformats.org/officeDocument/2006/relationships/diagramLayout" Target="../diagrams/layout9.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Data" Target="../diagrams/data9.xml"/><Relationship Id="rId11" Type="http://schemas.openxmlformats.org/officeDocument/2006/relationships/image" Target="../media/image1.png"/><Relationship Id="rId5" Type="http://schemas.openxmlformats.org/officeDocument/2006/relationships/image" Target="../media/image38.jpeg"/><Relationship Id="rId10" Type="http://schemas.microsoft.com/office/2007/relationships/diagramDrawing" Target="../diagrams/drawing9.xml"/><Relationship Id="rId4" Type="http://schemas.openxmlformats.org/officeDocument/2006/relationships/notesSlide" Target="../notesSlides/notesSlide17.xml"/><Relationship Id="rId9" Type="http://schemas.openxmlformats.org/officeDocument/2006/relationships/diagramColors" Target="../diagrams/colors9.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slideLayout" Target="../slideLayouts/slideLayout2.xml"/><Relationship Id="rId7" Type="http://schemas.openxmlformats.org/officeDocument/2006/relationships/diagramQuickStyle" Target="../diagrams/quickStyle10.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Layout" Target="../diagrams/layout10.xml"/><Relationship Id="rId5" Type="http://schemas.openxmlformats.org/officeDocument/2006/relationships/diagramData" Target="../diagrams/data10.xml"/><Relationship Id="rId10" Type="http://schemas.openxmlformats.org/officeDocument/2006/relationships/image" Target="../media/image1.png"/><Relationship Id="rId4" Type="http://schemas.openxmlformats.org/officeDocument/2006/relationships/notesSlide" Target="../notesSlides/notesSlide18.xml"/><Relationship Id="rId9" Type="http://schemas.microsoft.com/office/2007/relationships/diagramDrawing" Target="../diagrams/drawing10.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slideLayout" Target="../slideLayouts/slideLayout2.xml"/><Relationship Id="rId7" Type="http://schemas.openxmlformats.org/officeDocument/2006/relationships/diagramQuickStyle" Target="../diagrams/quickStyle1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1.png"/><Relationship Id="rId4" Type="http://schemas.openxmlformats.org/officeDocument/2006/relationships/notesSlide" Target="../notesSlides/notesSlide19.xml"/><Relationship Id="rId9" Type="http://schemas.microsoft.com/office/2007/relationships/diagramDrawing" Target="../diagrams/drawing1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slideLayout" Target="../slideLayouts/slideLayout2.xml"/><Relationship Id="rId7" Type="http://schemas.openxmlformats.org/officeDocument/2006/relationships/diagramQuickStyle" Target="../diagrams/quickStyle1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Layout" Target="../diagrams/layout12.xml"/><Relationship Id="rId5" Type="http://schemas.openxmlformats.org/officeDocument/2006/relationships/diagramData" Target="../diagrams/data12.xml"/><Relationship Id="rId10" Type="http://schemas.openxmlformats.org/officeDocument/2006/relationships/image" Target="../media/image1.png"/><Relationship Id="rId4" Type="http://schemas.openxmlformats.org/officeDocument/2006/relationships/notesSlide" Target="../notesSlides/notesSlide20.xml"/><Relationship Id="rId9" Type="http://schemas.microsoft.com/office/2007/relationships/diagramDrawing" Target="../diagrams/drawing12.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slideLayout" Target="../slideLayouts/slideLayout2.xml"/><Relationship Id="rId7" Type="http://schemas.openxmlformats.org/officeDocument/2006/relationships/diagramQuickStyle" Target="../diagrams/quickStyle1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Layout" Target="../diagrams/layout13.xml"/><Relationship Id="rId5" Type="http://schemas.openxmlformats.org/officeDocument/2006/relationships/diagramData" Target="../diagrams/data13.xml"/><Relationship Id="rId10" Type="http://schemas.openxmlformats.org/officeDocument/2006/relationships/image" Target="../media/image1.png"/><Relationship Id="rId4" Type="http://schemas.openxmlformats.org/officeDocument/2006/relationships/notesSlide" Target="../notesSlides/notesSlide21.xml"/><Relationship Id="rId9" Type="http://schemas.microsoft.com/office/2007/relationships/diagramDrawing" Target="../diagrams/drawing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60.sv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12"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11" Type="http://schemas.openxmlformats.org/officeDocument/2006/relationships/image" Target="../media/image9.svg"/><Relationship Id="rId5" Type="http://schemas.openxmlformats.org/officeDocument/2006/relationships/diagramData" Target="../diagrams/data2.xml"/><Relationship Id="rId10" Type="http://schemas.openxmlformats.org/officeDocument/2006/relationships/image" Target="../media/image8.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6.xml"/><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png"/><Relationship Id="rId4" Type="http://schemas.openxmlformats.org/officeDocument/2006/relationships/notesSlide" Target="../notesSlides/notesSlide7.xml"/><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png"/><Relationship Id="rId4" Type="http://schemas.openxmlformats.org/officeDocument/2006/relationships/notesSlide" Target="../notesSlides/notesSlide9.xml"/><Relationship Id="rId9"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986118" y="735106"/>
            <a:ext cx="7540322" cy="2928470"/>
          </a:xfrm>
        </p:spPr>
        <p:txBody>
          <a:bodyPr anchor="b">
            <a:normAutofit/>
          </a:bodyPr>
          <a:lstStyle/>
          <a:p>
            <a:pPr algn="l"/>
            <a:r>
              <a:rPr lang="en-US" sz="4200">
                <a:solidFill>
                  <a:srgbClr val="FFFFFF"/>
                </a:solidFill>
              </a:rPr>
              <a:t>Human Activity Recognition</a:t>
            </a:r>
          </a:p>
          <a:p>
            <a:pPr algn="l"/>
            <a:r>
              <a:rPr lang="en-US" sz="4200">
                <a:solidFill>
                  <a:srgbClr val="FFFFFF"/>
                </a:solidFill>
              </a:rPr>
              <a:t>Using ConvLSTM &amp; LRCN</a:t>
            </a:r>
          </a:p>
        </p:txBody>
      </p:sp>
      <p:sp>
        <p:nvSpPr>
          <p:cNvPr id="3" name="Subtitle 2"/>
          <p:cNvSpPr>
            <a:spLocks noGrp="1"/>
          </p:cNvSpPr>
          <p:nvPr>
            <p:ph type="subTitle" idx="1"/>
          </p:nvPr>
        </p:nvSpPr>
        <p:spPr>
          <a:xfrm>
            <a:off x="1013011" y="4870824"/>
            <a:ext cx="7504463" cy="1458258"/>
          </a:xfrm>
        </p:spPr>
        <p:txBody>
          <a:bodyPr anchor="ctr">
            <a:normAutofit/>
          </a:bodyPr>
          <a:lstStyle/>
          <a:p>
            <a:pPr algn="l"/>
            <a:r>
              <a:t>UCF50 Dataset  |  Akash Rana  |  April 2025</a:t>
            </a:r>
            <a:endParaRPr lang="en-US"/>
          </a:p>
        </p:txBody>
      </p:sp>
      <p:pic>
        <p:nvPicPr>
          <p:cNvPr id="36" name="Audio 35">
            <a:extLst>
              <a:ext uri="{FF2B5EF4-FFF2-40B4-BE49-F238E27FC236}">
                <a16:creationId xmlns:a16="http://schemas.microsoft.com/office/drawing/2014/main" id="{6E8F0870-6B2D-E91B-71C7-5D5C1F3E27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506"/>
    </mc:Choice>
    <mc:Fallback>
      <p:transition spd="slow" advTm="22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9144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91A966-956A-75B7-1424-2B96B49F9CCB}"/>
              </a:ext>
            </a:extLst>
          </p:cNvPr>
          <p:cNvSpPr>
            <a:spLocks noGrp="1"/>
          </p:cNvSpPr>
          <p:nvPr>
            <p:ph type="title"/>
          </p:nvPr>
        </p:nvSpPr>
        <p:spPr>
          <a:xfrm>
            <a:off x="888558" y="5198168"/>
            <a:ext cx="7394713" cy="1760416"/>
          </a:xfrm>
        </p:spPr>
        <p:txBody>
          <a:bodyPr vert="horz" lIns="91440" tIns="45720" rIns="91440" bIns="45720" rtlCol="0" anchor="b">
            <a:normAutofit fontScale="90000"/>
          </a:bodyPr>
          <a:lstStyle/>
          <a:p>
            <a:pPr defTabSz="914400">
              <a:lnSpc>
                <a:spcPct val="90000"/>
              </a:lnSpc>
            </a:pPr>
            <a:r>
              <a:rPr lang="en-US" sz="3100" kern="1200" dirty="0">
                <a:solidFill>
                  <a:schemeClr val="tx1"/>
                </a:solidFill>
                <a:latin typeface="+mj-lt"/>
                <a:ea typeface="+mj-ea"/>
                <a:cs typeface="+mj-cs"/>
              </a:rPr>
              <a:t>LRCN model architecture</a:t>
            </a:r>
            <a:br>
              <a:rPr lang="en-US" sz="3100" kern="1200" dirty="0">
                <a:solidFill>
                  <a:schemeClr val="tx1"/>
                </a:solidFill>
                <a:latin typeface="+mj-lt"/>
                <a:ea typeface="+mj-ea"/>
                <a:cs typeface="+mj-cs"/>
              </a:rPr>
            </a:br>
            <a:r>
              <a:rPr lang="en-US" sz="2000" kern="1200" dirty="0">
                <a:solidFill>
                  <a:schemeClr val="tx1"/>
                </a:solidFill>
                <a:latin typeface="+mj-lt"/>
                <a:ea typeface="+mj-ea"/>
                <a:cs typeface="+mj-cs"/>
              </a:rPr>
              <a:t>Total params: 73,060</a:t>
            </a:r>
            <a:br>
              <a:rPr lang="en-US" sz="2000" kern="1200" dirty="0">
                <a:solidFill>
                  <a:schemeClr val="tx1"/>
                </a:solidFill>
                <a:latin typeface="+mj-lt"/>
                <a:ea typeface="+mj-ea"/>
                <a:cs typeface="+mj-cs"/>
              </a:rPr>
            </a:br>
            <a:r>
              <a:rPr lang="en-US" sz="2000" kern="1200" dirty="0">
                <a:solidFill>
                  <a:schemeClr val="tx1"/>
                </a:solidFill>
                <a:latin typeface="+mj-lt"/>
                <a:ea typeface="+mj-ea"/>
                <a:cs typeface="+mj-cs"/>
              </a:rPr>
              <a:t>Trainable params: 73,060</a:t>
            </a:r>
            <a:br>
              <a:rPr lang="en-US" sz="2000" kern="1200" dirty="0">
                <a:solidFill>
                  <a:schemeClr val="tx1"/>
                </a:solidFill>
                <a:latin typeface="+mj-lt"/>
                <a:ea typeface="+mj-ea"/>
                <a:cs typeface="+mj-cs"/>
              </a:rPr>
            </a:br>
            <a:r>
              <a:rPr lang="en-US" sz="2000" kern="1200" dirty="0">
                <a:solidFill>
                  <a:schemeClr val="tx1"/>
                </a:solidFill>
                <a:latin typeface="+mj-lt"/>
                <a:ea typeface="+mj-ea"/>
                <a:cs typeface="+mj-cs"/>
              </a:rPr>
              <a:t>Non-trainable params: 0</a:t>
            </a:r>
            <a:br>
              <a:rPr lang="en-US" sz="3100" kern="1200" dirty="0">
                <a:solidFill>
                  <a:schemeClr val="tx1"/>
                </a:solidFill>
                <a:latin typeface="+mj-lt"/>
                <a:ea typeface="+mj-ea"/>
                <a:cs typeface="+mj-cs"/>
              </a:rPr>
            </a:br>
            <a:endParaRPr lang="en-US" sz="3100" kern="1200" dirty="0">
              <a:solidFill>
                <a:schemeClr val="tx1"/>
              </a:solidFill>
              <a:latin typeface="+mj-lt"/>
              <a:ea typeface="+mj-ea"/>
              <a:cs typeface="+mj-cs"/>
            </a:endParaRP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462" y="647758"/>
            <a:ext cx="6266329"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F90D0035-53F3-F1D4-BA48-E92482AEF5AF}"/>
              </a:ext>
            </a:extLst>
          </p:cNvPr>
          <p:cNvPicPr>
            <a:picLocks noGrp="1" noChangeAspect="1"/>
          </p:cNvPicPr>
          <p:nvPr>
            <p:ph idx="1"/>
          </p:nvPr>
        </p:nvPicPr>
        <p:blipFill>
          <a:blip r:embed="rId5"/>
          <a:stretch>
            <a:fillRect/>
          </a:stretch>
        </p:blipFill>
        <p:spPr>
          <a:xfrm>
            <a:off x="2692856" y="805516"/>
            <a:ext cx="3758287" cy="4074026"/>
          </a:xfrm>
          <a:prstGeom prst="rect">
            <a:avLst/>
          </a:prstGeom>
        </p:spPr>
      </p:pic>
      <p:pic>
        <p:nvPicPr>
          <p:cNvPr id="17" name="Audio 16">
            <a:extLst>
              <a:ext uri="{FF2B5EF4-FFF2-40B4-BE49-F238E27FC236}">
                <a16:creationId xmlns:a16="http://schemas.microsoft.com/office/drawing/2014/main" id="{9A6EA233-F5FC-8C8C-E497-579D847A8E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730373649"/>
      </p:ext>
    </p:extLst>
  </p:cSld>
  <p:clrMapOvr>
    <a:masterClrMapping/>
  </p:clrMapOvr>
  <mc:AlternateContent xmlns:mc="http://schemas.openxmlformats.org/markup-compatibility/2006">
    <mc:Choice xmlns:p14="http://schemas.microsoft.com/office/powerpoint/2010/main" Requires="p14">
      <p:transition spd="slow" p14:dur="2000" advTm="79093"/>
    </mc:Choice>
    <mc:Fallback>
      <p:transition spd="slow" advTm="79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Training Setup</a:t>
            </a:r>
          </a:p>
        </p:txBody>
      </p:sp>
      <p:graphicFrame>
        <p:nvGraphicFramePr>
          <p:cNvPr id="7" name="Content Placeholder 2">
            <a:extLst>
              <a:ext uri="{FF2B5EF4-FFF2-40B4-BE49-F238E27FC236}">
                <a16:creationId xmlns:a16="http://schemas.microsoft.com/office/drawing/2014/main" id="{96C84810-05D0-48A1-3A2D-67995106774F}"/>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Audio 15">
            <a:extLst>
              <a:ext uri="{FF2B5EF4-FFF2-40B4-BE49-F238E27FC236}">
                <a16:creationId xmlns:a16="http://schemas.microsoft.com/office/drawing/2014/main" id="{9BE95415-4105-01E4-6489-474E49E8E46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570"/>
    </mc:Choice>
    <mc:Fallback>
      <p:transition spd="slow" advTm="20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loss and loss&#10;&#10;AI-generated content may be incorrect.">
            <a:extLst>
              <a:ext uri="{FF2B5EF4-FFF2-40B4-BE49-F238E27FC236}">
                <a16:creationId xmlns:a16="http://schemas.microsoft.com/office/drawing/2014/main" id="{EB1287BE-A9BE-5A8B-C566-2C640E583A56}"/>
              </a:ext>
            </a:extLst>
          </p:cNvPr>
          <p:cNvPicPr>
            <a:picLocks noChangeAspect="1"/>
          </p:cNvPicPr>
          <p:nvPr/>
        </p:nvPicPr>
        <p:blipFill>
          <a:blip r:embed="rId5"/>
          <a:stretch>
            <a:fillRect/>
          </a:stretch>
        </p:blipFill>
        <p:spPr>
          <a:xfrm>
            <a:off x="482600" y="674314"/>
            <a:ext cx="6930029" cy="5509373"/>
          </a:xfrm>
          <a:prstGeom prst="rect">
            <a:avLst/>
          </a:prstGeom>
        </p:spPr>
      </p:pic>
      <p:sp>
        <p:nvSpPr>
          <p:cNvPr id="23" name="Freeform: Shape 2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2B9CAE87-E047-8CD6-2478-44FBBA979F46}"/>
              </a:ext>
            </a:extLst>
          </p:cNvPr>
          <p:cNvSpPr txBox="1"/>
          <p:nvPr/>
        </p:nvSpPr>
        <p:spPr>
          <a:xfrm>
            <a:off x="3505200" y="152491"/>
            <a:ext cx="2133600" cy="369332"/>
          </a:xfrm>
          <a:prstGeom prst="rect">
            <a:avLst/>
          </a:prstGeom>
          <a:noFill/>
        </p:spPr>
        <p:txBody>
          <a:bodyPr wrap="square" rtlCol="0">
            <a:spAutoFit/>
          </a:bodyPr>
          <a:lstStyle/>
          <a:p>
            <a:r>
              <a:rPr lang="en-US" dirty="0" err="1"/>
              <a:t>ConvLSTM</a:t>
            </a:r>
            <a:r>
              <a:rPr lang="en-US" dirty="0"/>
              <a:t> Results</a:t>
            </a:r>
          </a:p>
        </p:txBody>
      </p:sp>
      <p:pic>
        <p:nvPicPr>
          <p:cNvPr id="16" name="Audio 15">
            <a:extLst>
              <a:ext uri="{FF2B5EF4-FFF2-40B4-BE49-F238E27FC236}">
                <a16:creationId xmlns:a16="http://schemas.microsoft.com/office/drawing/2014/main" id="{8AA7A5A4-C282-EF45-98D6-2F21A0CB0B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037341730"/>
      </p:ext>
    </p:extLst>
  </p:cSld>
  <p:clrMapOvr>
    <a:masterClrMapping/>
  </p:clrMapOvr>
  <mc:AlternateContent xmlns:mc="http://schemas.openxmlformats.org/markup-compatibility/2006">
    <mc:Choice xmlns:p14="http://schemas.microsoft.com/office/powerpoint/2010/main" Requires="p14">
      <p:transition spd="slow" p14:dur="2000" advTm="55904"/>
    </mc:Choice>
    <mc:Fallback>
      <p:transition spd="slow" advTm="55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A8A8AD-4D7D-4801-243A-981DB6FFDCFD}"/>
              </a:ext>
            </a:extLst>
          </p:cNvPr>
          <p:cNvPicPr>
            <a:picLocks noChangeAspect="1"/>
          </p:cNvPicPr>
          <p:nvPr/>
        </p:nvPicPr>
        <p:blipFill>
          <a:blip r:embed="rId5"/>
          <a:stretch>
            <a:fillRect/>
          </a:stretch>
        </p:blipFill>
        <p:spPr>
          <a:xfrm>
            <a:off x="1068184" y="643466"/>
            <a:ext cx="7007630" cy="5571067"/>
          </a:xfrm>
          <a:prstGeom prst="rect">
            <a:avLst/>
          </a:prstGeom>
        </p:spPr>
      </p:pic>
      <p:sp>
        <p:nvSpPr>
          <p:cNvPr id="8" name="TextBox 7">
            <a:extLst>
              <a:ext uri="{FF2B5EF4-FFF2-40B4-BE49-F238E27FC236}">
                <a16:creationId xmlns:a16="http://schemas.microsoft.com/office/drawing/2014/main" id="{5E5D11F1-93D9-3A96-BFA7-D844CBFD6177}"/>
              </a:ext>
            </a:extLst>
          </p:cNvPr>
          <p:cNvSpPr txBox="1"/>
          <p:nvPr/>
        </p:nvSpPr>
        <p:spPr>
          <a:xfrm>
            <a:off x="3505199" y="128337"/>
            <a:ext cx="2133600" cy="369332"/>
          </a:xfrm>
          <a:prstGeom prst="rect">
            <a:avLst/>
          </a:prstGeom>
          <a:noFill/>
        </p:spPr>
        <p:txBody>
          <a:bodyPr wrap="square" rtlCol="0">
            <a:spAutoFit/>
          </a:bodyPr>
          <a:lstStyle/>
          <a:p>
            <a:r>
              <a:rPr lang="en-US" dirty="0" err="1"/>
              <a:t>ConvLSTM</a:t>
            </a:r>
            <a:r>
              <a:rPr lang="en-US" dirty="0"/>
              <a:t> Results</a:t>
            </a:r>
          </a:p>
        </p:txBody>
      </p:sp>
      <p:pic>
        <p:nvPicPr>
          <p:cNvPr id="22" name="Audio 21">
            <a:extLst>
              <a:ext uri="{FF2B5EF4-FFF2-40B4-BE49-F238E27FC236}">
                <a16:creationId xmlns:a16="http://schemas.microsoft.com/office/drawing/2014/main" id="{6ED4EDB9-0BF5-9867-3FE4-95AFA02166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72403877"/>
      </p:ext>
    </p:extLst>
  </p:cSld>
  <p:clrMapOvr>
    <a:masterClrMapping/>
  </p:clrMapOvr>
  <mc:AlternateContent xmlns:mc="http://schemas.openxmlformats.org/markup-compatibility/2006">
    <mc:Choice xmlns:p14="http://schemas.microsoft.com/office/powerpoint/2010/main" Requires="p14">
      <p:transition spd="slow" p14:dur="2000" advTm="45707"/>
    </mc:Choice>
    <mc:Fallback>
      <p:transition spd="slow" advTm="45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359545" y="1070800"/>
            <a:ext cx="2954766" cy="5583126"/>
          </a:xfrm>
        </p:spPr>
        <p:txBody>
          <a:bodyPr>
            <a:normAutofit/>
          </a:bodyPr>
          <a:lstStyle/>
          <a:p>
            <a:pPr algn="r"/>
            <a:r>
              <a:rPr lang="en-US" sz="4900"/>
              <a:t>ConvLSTM – Results</a:t>
            </a:r>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8549EDE-141B-007F-A65F-0015A720198F}"/>
              </a:ext>
            </a:extLst>
          </p:cNvPr>
          <p:cNvGraphicFramePr>
            <a:graphicFrameLocks noGrp="1"/>
          </p:cNvGraphicFramePr>
          <p:nvPr>
            <p:ph idx="1"/>
            <p:extLst>
              <p:ext uri="{D42A27DB-BD31-4B8C-83A1-F6EECF244321}">
                <p14:modId xmlns:p14="http://schemas.microsoft.com/office/powerpoint/2010/main" val="2694249316"/>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0" name="Audio 29">
            <a:extLst>
              <a:ext uri="{FF2B5EF4-FFF2-40B4-BE49-F238E27FC236}">
                <a16:creationId xmlns:a16="http://schemas.microsoft.com/office/drawing/2014/main" id="{1135379C-6731-E0A7-6297-45B5FD65F18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637"/>
    </mc:Choice>
    <mc:Fallback>
      <p:transition spd="slow" advTm="23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loss and loss&#10;&#10;AI-generated content may be incorrect.">
            <a:extLst>
              <a:ext uri="{FF2B5EF4-FFF2-40B4-BE49-F238E27FC236}">
                <a16:creationId xmlns:a16="http://schemas.microsoft.com/office/drawing/2014/main" id="{0308C2BA-CA6F-F1E2-3041-D4114EB8483B}"/>
              </a:ext>
            </a:extLst>
          </p:cNvPr>
          <p:cNvPicPr>
            <a:picLocks noChangeAspect="1"/>
          </p:cNvPicPr>
          <p:nvPr/>
        </p:nvPicPr>
        <p:blipFill>
          <a:blip r:embed="rId5"/>
          <a:stretch>
            <a:fillRect/>
          </a:stretch>
        </p:blipFill>
        <p:spPr>
          <a:xfrm>
            <a:off x="482600" y="674314"/>
            <a:ext cx="6930029" cy="5509373"/>
          </a:xfrm>
          <a:prstGeom prst="rect">
            <a:avLst/>
          </a:prstGeom>
        </p:spPr>
      </p:pic>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05371526-127F-9AA1-5006-DBDA5040437F}"/>
              </a:ext>
            </a:extLst>
          </p:cNvPr>
          <p:cNvSpPr txBox="1"/>
          <p:nvPr/>
        </p:nvSpPr>
        <p:spPr>
          <a:xfrm>
            <a:off x="3745831" y="304981"/>
            <a:ext cx="1652337" cy="369332"/>
          </a:xfrm>
          <a:prstGeom prst="rect">
            <a:avLst/>
          </a:prstGeom>
          <a:noFill/>
        </p:spPr>
        <p:txBody>
          <a:bodyPr wrap="square" rtlCol="0">
            <a:spAutoFit/>
          </a:bodyPr>
          <a:lstStyle/>
          <a:p>
            <a:r>
              <a:rPr lang="en-US" dirty="0"/>
              <a:t>LRCN Results</a:t>
            </a:r>
          </a:p>
        </p:txBody>
      </p:sp>
      <p:pic>
        <p:nvPicPr>
          <p:cNvPr id="48" name="Audio 47">
            <a:extLst>
              <a:ext uri="{FF2B5EF4-FFF2-40B4-BE49-F238E27FC236}">
                <a16:creationId xmlns:a16="http://schemas.microsoft.com/office/drawing/2014/main" id="{A88E12AF-6A99-1CC1-C090-9A3ABF3130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559657044"/>
      </p:ext>
    </p:extLst>
  </p:cSld>
  <p:clrMapOvr>
    <a:masterClrMapping/>
  </p:clrMapOvr>
  <mc:AlternateContent xmlns:mc="http://schemas.openxmlformats.org/markup-compatibility/2006">
    <mc:Choice xmlns:p14="http://schemas.microsoft.com/office/powerpoint/2010/main" Requires="p14">
      <p:transition spd="slow" p14:dur="2000" advTm="49418"/>
    </mc:Choice>
    <mc:Fallback>
      <p:transition spd="slow" advTm="49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6E8CC0-AF18-B980-65F6-63447AD739DF}"/>
              </a:ext>
            </a:extLst>
          </p:cNvPr>
          <p:cNvPicPr>
            <a:picLocks noChangeAspect="1"/>
          </p:cNvPicPr>
          <p:nvPr/>
        </p:nvPicPr>
        <p:blipFill>
          <a:blip r:embed="rId5"/>
          <a:stretch>
            <a:fillRect/>
          </a:stretch>
        </p:blipFill>
        <p:spPr>
          <a:xfrm>
            <a:off x="482600" y="674314"/>
            <a:ext cx="6930029" cy="5509373"/>
          </a:xfrm>
          <a:prstGeom prst="rect">
            <a:avLst/>
          </a:prstGeom>
        </p:spPr>
      </p:pic>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A4049FF-251D-2753-273B-C6962FFEA260}"/>
              </a:ext>
            </a:extLst>
          </p:cNvPr>
          <p:cNvSpPr txBox="1"/>
          <p:nvPr/>
        </p:nvSpPr>
        <p:spPr>
          <a:xfrm>
            <a:off x="3745831" y="152491"/>
            <a:ext cx="1652337" cy="369332"/>
          </a:xfrm>
          <a:prstGeom prst="rect">
            <a:avLst/>
          </a:prstGeom>
          <a:noFill/>
        </p:spPr>
        <p:txBody>
          <a:bodyPr wrap="square" rtlCol="0">
            <a:spAutoFit/>
          </a:bodyPr>
          <a:lstStyle/>
          <a:p>
            <a:r>
              <a:rPr lang="en-US" dirty="0"/>
              <a:t>LRCN Results</a:t>
            </a:r>
          </a:p>
        </p:txBody>
      </p:sp>
      <p:pic>
        <p:nvPicPr>
          <p:cNvPr id="15" name="Audio 14">
            <a:extLst>
              <a:ext uri="{FF2B5EF4-FFF2-40B4-BE49-F238E27FC236}">
                <a16:creationId xmlns:a16="http://schemas.microsoft.com/office/drawing/2014/main" id="{4CC58789-EC63-D728-B763-F1F838C349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467977540"/>
      </p:ext>
    </p:extLst>
  </p:cSld>
  <p:clrMapOvr>
    <a:masterClrMapping/>
  </p:clrMapOvr>
  <mc:AlternateContent xmlns:mc="http://schemas.openxmlformats.org/markup-compatibility/2006">
    <mc:Choice xmlns:p14="http://schemas.microsoft.com/office/powerpoint/2010/main" Requires="p14">
      <p:transition spd="slow" p14:dur="2000" advTm="51750"/>
    </mc:Choice>
    <mc:Fallback>
      <p:transition spd="slow" advTm="51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B2F6D5D-53A8-F8DC-2E77-63E076D3C124}"/>
              </a:ext>
            </a:extLst>
          </p:cNvPr>
          <p:cNvPicPr>
            <a:picLocks noChangeAspect="1"/>
          </p:cNvPicPr>
          <p:nvPr/>
        </p:nvPicPr>
        <p:blipFill>
          <a:blip r:embed="rId5"/>
          <a:srcRect l="33276" r="22275" b="-1"/>
          <a:stretch/>
        </p:blipFill>
        <p:spPr>
          <a:xfrm>
            <a:off x="4577270" y="10"/>
            <a:ext cx="4566728" cy="6857990"/>
          </a:xfrm>
          <a:prstGeom prst="rect">
            <a:avLst/>
          </a:prstGeom>
        </p:spPr>
      </p:pic>
      <p:sp useBgFill="1">
        <p:nvSpPr>
          <p:cNvPr id="21" name="Rectangle 2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328512"/>
            <a:ext cx="3583791" cy="1628970"/>
          </a:xfrm>
        </p:spPr>
        <p:txBody>
          <a:bodyPr anchor="ctr">
            <a:normAutofit/>
          </a:bodyPr>
          <a:lstStyle/>
          <a:p>
            <a:r>
              <a:rPr lang="en-US" sz="3500"/>
              <a:t>LRCN – Results</a:t>
            </a:r>
          </a:p>
        </p:txBody>
      </p:sp>
      <p:graphicFrame>
        <p:nvGraphicFramePr>
          <p:cNvPr id="5" name="Content Placeholder 2">
            <a:extLst>
              <a:ext uri="{FF2B5EF4-FFF2-40B4-BE49-F238E27FC236}">
                <a16:creationId xmlns:a16="http://schemas.microsoft.com/office/drawing/2014/main" id="{3E2E73C2-5D71-2205-783D-D395EFB49099}"/>
              </a:ext>
            </a:extLst>
          </p:cNvPr>
          <p:cNvGraphicFramePr>
            <a:graphicFrameLocks noGrp="1"/>
          </p:cNvGraphicFramePr>
          <p:nvPr>
            <p:ph idx="1"/>
            <p:extLst>
              <p:ext uri="{D42A27DB-BD31-4B8C-83A1-F6EECF244321}">
                <p14:modId xmlns:p14="http://schemas.microsoft.com/office/powerpoint/2010/main" val="2641073560"/>
              </p:ext>
            </p:extLst>
          </p:nvPr>
        </p:nvGraphicFramePr>
        <p:xfrm>
          <a:off x="571350" y="2884929"/>
          <a:ext cx="3494817" cy="337413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Audio 11">
            <a:extLst>
              <a:ext uri="{FF2B5EF4-FFF2-40B4-BE49-F238E27FC236}">
                <a16:creationId xmlns:a16="http://schemas.microsoft.com/office/drawing/2014/main" id="{6FC67C00-EB19-069C-21D4-1895B57F9B5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51"/>
    </mc:Choice>
    <mc:Fallback>
      <p:transition spd="slow" advTm="23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359545" y="1070800"/>
            <a:ext cx="2954766" cy="5583126"/>
          </a:xfrm>
        </p:spPr>
        <p:txBody>
          <a:bodyPr>
            <a:normAutofit/>
          </a:bodyPr>
          <a:lstStyle/>
          <a:p>
            <a:pPr algn="r"/>
            <a:r>
              <a:rPr lang="en-US" sz="4900"/>
              <a:t>ConvLSTM vs LRCN</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A577D33-3A64-26BD-B53B-B8D7093575A6}"/>
              </a:ext>
            </a:extLst>
          </p:cNvPr>
          <p:cNvGraphicFramePr>
            <a:graphicFrameLocks noGrp="1"/>
          </p:cNvGraphicFramePr>
          <p:nvPr>
            <p:ph idx="1"/>
            <p:extLst>
              <p:ext uri="{D42A27DB-BD31-4B8C-83A1-F6EECF244321}">
                <p14:modId xmlns:p14="http://schemas.microsoft.com/office/powerpoint/2010/main" val="1940774715"/>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Audio 16">
            <a:extLst>
              <a:ext uri="{FF2B5EF4-FFF2-40B4-BE49-F238E27FC236}">
                <a16:creationId xmlns:a16="http://schemas.microsoft.com/office/drawing/2014/main" id="{DA1DB186-A6DC-3863-10D3-FF82F2E96C0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241"/>
    </mc:Choice>
    <mc:Fallback>
      <p:transition spd="slow" advTm="26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Integration with HMM/DBN Pipeline</a:t>
            </a:r>
          </a:p>
        </p:txBody>
      </p:sp>
      <p:graphicFrame>
        <p:nvGraphicFramePr>
          <p:cNvPr id="5" name="Content Placeholder 2">
            <a:extLst>
              <a:ext uri="{FF2B5EF4-FFF2-40B4-BE49-F238E27FC236}">
                <a16:creationId xmlns:a16="http://schemas.microsoft.com/office/drawing/2014/main" id="{9804F9F1-3887-1C8A-13B8-6AC0D9A3473E}"/>
              </a:ext>
            </a:extLst>
          </p:cNvPr>
          <p:cNvGraphicFramePr>
            <a:graphicFrameLocks noGrp="1"/>
          </p:cNvGraphicFramePr>
          <p:nvPr>
            <p:ph idx="1"/>
            <p:extLst>
              <p:ext uri="{D42A27DB-BD31-4B8C-83A1-F6EECF244321}">
                <p14:modId xmlns:p14="http://schemas.microsoft.com/office/powerpoint/2010/main" val="2321266646"/>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Audio 19">
            <a:extLst>
              <a:ext uri="{FF2B5EF4-FFF2-40B4-BE49-F238E27FC236}">
                <a16:creationId xmlns:a16="http://schemas.microsoft.com/office/drawing/2014/main" id="{A776D6F9-1443-4052-B160-3F50E284064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002"/>
    </mc:Choice>
    <mc:Fallback>
      <p:transition spd="slow" advTm="29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anchor="ctr">
            <a:normAutofit/>
          </a:bodyPr>
          <a:lstStyle/>
          <a:p>
            <a:r>
              <a:rPr lang="en-US" sz="4700"/>
              <a:t>Agenda</a:t>
            </a:r>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D1C21B7-DFED-82B1-E0AA-B0232E14F1F1}"/>
              </a:ext>
            </a:extLst>
          </p:cNvPr>
          <p:cNvGraphicFramePr>
            <a:graphicFrameLocks noGrp="1"/>
          </p:cNvGraphicFramePr>
          <p:nvPr>
            <p:ph idx="1"/>
            <p:extLst>
              <p:ext uri="{D42A27DB-BD31-4B8C-83A1-F6EECF244321}">
                <p14:modId xmlns:p14="http://schemas.microsoft.com/office/powerpoint/2010/main" val="2602950727"/>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0" name="Audio 29">
            <a:extLst>
              <a:ext uri="{FF2B5EF4-FFF2-40B4-BE49-F238E27FC236}">
                <a16:creationId xmlns:a16="http://schemas.microsoft.com/office/drawing/2014/main" id="{F5D59555-085F-3AAA-155C-4B96D094619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962"/>
    </mc:Choice>
    <mc:Fallback>
      <p:transition spd="slow" advTm="25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Takeaways</a:t>
            </a:r>
          </a:p>
        </p:txBody>
      </p:sp>
      <p:graphicFrame>
        <p:nvGraphicFramePr>
          <p:cNvPr id="8" name="Content Placeholder 2">
            <a:extLst>
              <a:ext uri="{FF2B5EF4-FFF2-40B4-BE49-F238E27FC236}">
                <a16:creationId xmlns:a16="http://schemas.microsoft.com/office/drawing/2014/main" id="{604F032C-3553-0D9F-9B71-4F373A900B4A}"/>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Audio 26">
            <a:extLst>
              <a:ext uri="{FF2B5EF4-FFF2-40B4-BE49-F238E27FC236}">
                <a16:creationId xmlns:a16="http://schemas.microsoft.com/office/drawing/2014/main" id="{D8EBCEF4-1C8E-66A0-9005-F0D2FB422E8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200"/>
    </mc:Choice>
    <mc:Fallback>
      <p:transition spd="slow" advTm="25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Future Directions</a:t>
            </a:r>
          </a:p>
        </p:txBody>
      </p:sp>
      <p:graphicFrame>
        <p:nvGraphicFramePr>
          <p:cNvPr id="5" name="Content Placeholder 2">
            <a:extLst>
              <a:ext uri="{FF2B5EF4-FFF2-40B4-BE49-F238E27FC236}">
                <a16:creationId xmlns:a16="http://schemas.microsoft.com/office/drawing/2014/main" id="{BAE94A38-198F-8DE6-5D1B-2D09A5E8E797}"/>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4" name="Audio 23">
            <a:extLst>
              <a:ext uri="{FF2B5EF4-FFF2-40B4-BE49-F238E27FC236}">
                <a16:creationId xmlns:a16="http://schemas.microsoft.com/office/drawing/2014/main" id="{BEF421CA-D049-CECF-46F9-F9E3C9B8161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458"/>
    </mc:Choice>
    <mc:Fallback>
      <p:transition spd="slow" advTm="36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dirty="0">
                <a:solidFill>
                  <a:srgbClr val="FFFFFF"/>
                </a:solidFill>
              </a:rPr>
              <a:t>References</a:t>
            </a:r>
          </a:p>
        </p:txBody>
      </p:sp>
      <p:sp>
        <p:nvSpPr>
          <p:cNvPr id="3" name="Content Placeholder 2"/>
          <p:cNvSpPr>
            <a:spLocks noGrp="1"/>
          </p:cNvSpPr>
          <p:nvPr>
            <p:ph idx="1"/>
          </p:nvPr>
        </p:nvSpPr>
        <p:spPr>
          <a:xfrm>
            <a:off x="3607694" y="649480"/>
            <a:ext cx="4916510" cy="5546047"/>
          </a:xfrm>
        </p:spPr>
        <p:txBody>
          <a:bodyPr anchor="ctr">
            <a:normAutofit/>
          </a:bodyPr>
          <a:lstStyle/>
          <a:p>
            <a:endParaRPr lang="en-US" sz="1700" dirty="0"/>
          </a:p>
          <a:p>
            <a:pPr>
              <a:defRPr sz="1800"/>
            </a:pPr>
            <a:r>
              <a:rPr lang="en-US" sz="1700" dirty="0"/>
              <a:t>Donahue et al., 2015 – Long‑term Recurrent Convolutional Networks.</a:t>
            </a:r>
          </a:p>
          <a:p>
            <a:pPr>
              <a:defRPr sz="1800"/>
            </a:pPr>
            <a:r>
              <a:rPr lang="en-US" sz="1700" dirty="0"/>
              <a:t>Shi et al., 2015 – </a:t>
            </a:r>
            <a:r>
              <a:rPr lang="en-US" sz="1700" dirty="0" err="1"/>
              <a:t>ConvLSTM</a:t>
            </a:r>
            <a:r>
              <a:rPr lang="en-US" sz="1700" dirty="0"/>
              <a:t> for precipitation nowcasting.</a:t>
            </a:r>
          </a:p>
          <a:p>
            <a:pPr>
              <a:defRPr sz="1800"/>
            </a:pPr>
            <a:r>
              <a:rPr lang="en-US" sz="1700" dirty="0"/>
              <a:t>Tran et al., 2015 – 3D CNNs for spatiotemporal learning.</a:t>
            </a:r>
          </a:p>
          <a:p>
            <a:pPr>
              <a:defRPr sz="1800"/>
            </a:pPr>
            <a:r>
              <a:rPr lang="en-US" sz="1700" dirty="0"/>
              <a:t>Simonyan &amp; Zisserman, 2014 – Two‑stream CNNs.</a:t>
            </a:r>
          </a:p>
          <a:p>
            <a:pPr>
              <a:defRPr sz="1800"/>
            </a:pPr>
            <a:r>
              <a:rPr lang="en-US" sz="1700" dirty="0"/>
              <a:t>Soomro et al., 2012 – UCF50 dataset introduction.</a:t>
            </a:r>
          </a:p>
        </p:txBody>
      </p:sp>
      <p:pic>
        <p:nvPicPr>
          <p:cNvPr id="15" name="Audio 14">
            <a:extLst>
              <a:ext uri="{FF2B5EF4-FFF2-40B4-BE49-F238E27FC236}">
                <a16:creationId xmlns:a16="http://schemas.microsoft.com/office/drawing/2014/main" id="{D4E9DEDF-5278-92C8-17A6-BBECDFCDC7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602"/>
    </mc:Choice>
    <mc:Fallback>
      <p:transition spd="slow" advTm="14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53A7A5-D193-6015-FA56-AAEF63123BB5}"/>
              </a:ext>
            </a:extLst>
          </p:cNvPr>
          <p:cNvSpPr>
            <a:spLocks noGrp="1"/>
          </p:cNvSpPr>
          <p:nvPr>
            <p:ph idx="1"/>
          </p:nvPr>
        </p:nvSpPr>
        <p:spPr>
          <a:xfrm>
            <a:off x="852321" y="2227943"/>
            <a:ext cx="5033221" cy="3788227"/>
          </a:xfrm>
        </p:spPr>
        <p:txBody>
          <a:bodyPr anchor="ctr">
            <a:normAutofit/>
          </a:bodyPr>
          <a:lstStyle/>
          <a:p>
            <a:r>
              <a:rPr lang="en-US" sz="2100"/>
              <a:t>Thank You</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Smiling Face with No Fill">
            <a:extLst>
              <a:ext uri="{FF2B5EF4-FFF2-40B4-BE49-F238E27FC236}">
                <a16:creationId xmlns:a16="http://schemas.microsoft.com/office/drawing/2014/main" id="{A80996E1-8CBA-5E68-4210-84DFF49F6F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4964" y="2865141"/>
            <a:ext cx="1143455" cy="1143455"/>
          </a:xfrm>
          <a:prstGeom prst="rect">
            <a:avLst/>
          </a:prstGeom>
        </p:spPr>
      </p:pic>
      <p:pic>
        <p:nvPicPr>
          <p:cNvPr id="25" name="Audio 24">
            <a:extLst>
              <a:ext uri="{FF2B5EF4-FFF2-40B4-BE49-F238E27FC236}">
                <a16:creationId xmlns:a16="http://schemas.microsoft.com/office/drawing/2014/main" id="{88BB0DF2-B11F-3CB6-F9E8-7DFF4C0A0A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65777823"/>
      </p:ext>
    </p:extLst>
  </p:cSld>
  <p:clrMapOvr>
    <a:masterClrMapping/>
  </p:clrMapOvr>
  <mc:AlternateContent xmlns:mc="http://schemas.openxmlformats.org/markup-compatibility/2006">
    <mc:Choice xmlns:p14="http://schemas.microsoft.com/office/powerpoint/2010/main" Requires="p14">
      <p:transition spd="slow" p14:dur="2000" advTm="5127"/>
    </mc:Choice>
    <mc:Fallback>
      <p:transition spd="slow" advTm="5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Why Human Activity Recognition (HAR)?</a:t>
            </a:r>
          </a:p>
        </p:txBody>
      </p:sp>
      <p:graphicFrame>
        <p:nvGraphicFramePr>
          <p:cNvPr id="5" name="Content Placeholder 2">
            <a:extLst>
              <a:ext uri="{FF2B5EF4-FFF2-40B4-BE49-F238E27FC236}">
                <a16:creationId xmlns:a16="http://schemas.microsoft.com/office/drawing/2014/main" id="{EDE0C100-453C-9522-064D-C1959FE3B1A3}"/>
              </a:ext>
            </a:extLst>
          </p:cNvPr>
          <p:cNvGraphicFramePr>
            <a:graphicFrameLocks noGrp="1"/>
          </p:cNvGraphicFramePr>
          <p:nvPr>
            <p:ph idx="1"/>
            <p:extLst>
              <p:ext uri="{D42A27DB-BD31-4B8C-83A1-F6EECF244321}">
                <p14:modId xmlns:p14="http://schemas.microsoft.com/office/powerpoint/2010/main" val="1281089099"/>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6" name="Video 45">
            <a:extLst>
              <a:ext uri="{FF2B5EF4-FFF2-40B4-BE49-F238E27FC236}">
                <a16:creationId xmlns:a16="http://schemas.microsoft.com/office/drawing/2014/main" id="{EC4B1FB7-1B2A-CC28-C212-D2857058A7E5}"/>
              </a:ext>
            </a:extLst>
          </p:cNvPr>
          <p:cNvPicPr>
            <a:extLst>
              <a:ext uri="{51228E76-BA90-4043-B771-695A4F85340A}">
                <alf:liveFeedProps xmlns:alf="http://schemas.microsoft.com/office/drawing/2021/livefeed"/>
              </a:ext>
            </a:extLst>
          </p:cNvPicPr>
          <p:nvPr/>
        </p:nvPicPr>
        <p:blipFill>
          <a:blip r:embed="rId10">
            <a:extLst>
              <a:ext uri="{96DAC541-7B7A-43D3-8B79-37D633B846F1}">
                <asvg:svgBlip xmlns:asvg="http://schemas.microsoft.com/office/drawing/2016/SVG/main" r:embed="rId11"/>
              </a:ext>
            </a:extLst>
          </a:blip>
          <a:srcRect l="21875" r="21875"/>
          <a:stretch>
            <a:fillRect/>
          </a:stretch>
        </p:blipFill>
        <p:spPr>
          <a:xfrm>
            <a:off x="7004304" y="4718304"/>
            <a:ext cx="2057400" cy="2057400"/>
          </a:xfrm>
          <a:prstGeom prst="ellipse">
            <a:avLst/>
          </a:prstGeom>
        </p:spPr>
      </p:pic>
      <p:pic>
        <p:nvPicPr>
          <p:cNvPr id="47" name="Audio 46">
            <a:extLst>
              <a:ext uri="{FF2B5EF4-FFF2-40B4-BE49-F238E27FC236}">
                <a16:creationId xmlns:a16="http://schemas.microsoft.com/office/drawing/2014/main" id="{2A781C84-C7AC-495C-9446-FAAEE828587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5108"/>
    </mc:Choice>
    <mc:Fallback>
      <p:transition spd="slow" advTm="95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9797" y="586855"/>
            <a:ext cx="3172575" cy="3387497"/>
          </a:xfrm>
        </p:spPr>
        <p:txBody>
          <a:bodyPr anchor="b">
            <a:normAutofit/>
          </a:bodyPr>
          <a:lstStyle/>
          <a:p>
            <a:pPr algn="r"/>
            <a:r>
              <a:rPr lang="en-US" sz="3500">
                <a:solidFill>
                  <a:srgbClr val="FFFFFF"/>
                </a:solidFill>
              </a:rPr>
              <a:t>Broader Impact: Predictive Movement Modeling</a:t>
            </a:r>
          </a:p>
        </p:txBody>
      </p:sp>
      <p:sp>
        <p:nvSpPr>
          <p:cNvPr id="3" name="Content Placeholder 2"/>
          <p:cNvSpPr>
            <a:spLocks noGrp="1"/>
          </p:cNvSpPr>
          <p:nvPr>
            <p:ph idx="1"/>
          </p:nvPr>
        </p:nvSpPr>
        <p:spPr>
          <a:xfrm>
            <a:off x="4877368" y="649480"/>
            <a:ext cx="3646835" cy="5546047"/>
          </a:xfrm>
        </p:spPr>
        <p:txBody>
          <a:bodyPr anchor="ctr">
            <a:normAutofit/>
          </a:bodyPr>
          <a:lstStyle/>
          <a:p>
            <a:endParaRPr lang="en-US" sz="1700"/>
          </a:p>
          <a:p>
            <a:pPr>
              <a:defRPr sz="1800"/>
            </a:pPr>
            <a:r>
              <a:rPr lang="en-US" sz="1700"/>
              <a:t>HAR outputs serve as inputs for HMM/DBN-based movement prediction.</a:t>
            </a:r>
          </a:p>
          <a:p>
            <a:pPr>
              <a:defRPr sz="1800"/>
            </a:pPr>
            <a:r>
              <a:rPr lang="en-US" sz="1700"/>
              <a:t>Towards proactive smart home automation: predicting future user actions.</a:t>
            </a:r>
          </a:p>
          <a:p>
            <a:pPr>
              <a:defRPr sz="1800"/>
            </a:pPr>
            <a:r>
              <a:rPr lang="en-US" sz="1700"/>
              <a:t>Synergy between deep learning (HAR) and probabilistic models (HMM, DBN).</a:t>
            </a:r>
          </a:p>
          <a:p>
            <a:pPr>
              <a:defRPr sz="1800"/>
            </a:pPr>
            <a:r>
              <a:rPr lang="en-US" sz="1700"/>
              <a:t>Enhances user-centric experiences through intelligent automation.</a:t>
            </a:r>
          </a:p>
        </p:txBody>
      </p:sp>
      <p:pic>
        <p:nvPicPr>
          <p:cNvPr id="23" name="Video 22">
            <a:extLst>
              <a:ext uri="{FF2B5EF4-FFF2-40B4-BE49-F238E27FC236}">
                <a16:creationId xmlns:a16="http://schemas.microsoft.com/office/drawing/2014/main" id="{ABFDB408-EF79-1D1D-E06F-1F9CA0AF9044}"/>
              </a:ext>
            </a:extLst>
          </p:cNvPr>
          <p:cNvPicPr>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rcRect l="21875" r="21875"/>
          <a:stretch>
            <a:fillRect/>
          </a:stretch>
        </p:blipFill>
        <p:spPr>
          <a:xfrm>
            <a:off x="7004304" y="4718304"/>
            <a:ext cx="2057400" cy="2057400"/>
          </a:xfrm>
          <a:prstGeom prst="ellipse">
            <a:avLst/>
          </a:prstGeom>
        </p:spPr>
      </p:pic>
      <p:pic>
        <p:nvPicPr>
          <p:cNvPr id="27" name="Audio 26">
            <a:extLst>
              <a:ext uri="{FF2B5EF4-FFF2-40B4-BE49-F238E27FC236}">
                <a16:creationId xmlns:a16="http://schemas.microsoft.com/office/drawing/2014/main" id="{9D23B05C-3AE8-F152-542D-771788836A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936"/>
    </mc:Choice>
    <mc:Fallback>
      <p:transition spd="slow" advTm="82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Dataset: UCF50</a:t>
            </a:r>
          </a:p>
        </p:txBody>
      </p:sp>
      <p:graphicFrame>
        <p:nvGraphicFramePr>
          <p:cNvPr id="5" name="Content Placeholder 2">
            <a:extLst>
              <a:ext uri="{FF2B5EF4-FFF2-40B4-BE49-F238E27FC236}">
                <a16:creationId xmlns:a16="http://schemas.microsoft.com/office/drawing/2014/main" id="{C721FF14-1C8C-FD2D-4E01-03B7A613AE68}"/>
              </a:ext>
            </a:extLst>
          </p:cNvPr>
          <p:cNvGraphicFramePr>
            <a:graphicFrameLocks noGrp="1"/>
          </p:cNvGraphicFramePr>
          <p:nvPr>
            <p:ph idx="1"/>
            <p:extLst>
              <p:ext uri="{D42A27DB-BD31-4B8C-83A1-F6EECF244321}">
                <p14:modId xmlns:p14="http://schemas.microsoft.com/office/powerpoint/2010/main" val="3429167697"/>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8" name="Audio 27">
            <a:extLst>
              <a:ext uri="{FF2B5EF4-FFF2-40B4-BE49-F238E27FC236}">
                <a16:creationId xmlns:a16="http://schemas.microsoft.com/office/drawing/2014/main" id="{19ACD10A-7B34-364A-7117-EA48257C4D8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800"/>
    </mc:Choice>
    <mc:Fallback>
      <p:transition spd="slow" advTm="36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Methodology Overview</a:t>
            </a:r>
          </a:p>
        </p:txBody>
      </p:sp>
      <p:graphicFrame>
        <p:nvGraphicFramePr>
          <p:cNvPr id="21" name="Content Placeholder 2">
            <a:extLst>
              <a:ext uri="{FF2B5EF4-FFF2-40B4-BE49-F238E27FC236}">
                <a16:creationId xmlns:a16="http://schemas.microsoft.com/office/drawing/2014/main" id="{7EC7139F-8313-578F-32DF-D8EA21279BCE}"/>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extLst>
              <a:ext uri="{FF2B5EF4-FFF2-40B4-BE49-F238E27FC236}">
                <a16:creationId xmlns:a16="http://schemas.microsoft.com/office/drawing/2014/main" id="{BDE59A5C-6CCD-9AC4-5842-519247EE341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952"/>
    </mc:Choice>
    <mc:Fallback>
      <p:transition spd="slow" advTm="25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912768"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673770"/>
            <a:ext cx="2415246" cy="2027227"/>
          </a:xfrm>
        </p:spPr>
        <p:txBody>
          <a:bodyPr anchor="t">
            <a:normAutofit/>
          </a:bodyPr>
          <a:lstStyle/>
          <a:p>
            <a:pPr>
              <a:lnSpc>
                <a:spcPct val="90000"/>
              </a:lnSpc>
            </a:pPr>
            <a:r>
              <a:rPr lang="en-US" sz="4000">
                <a:solidFill>
                  <a:srgbClr val="FFFFFF"/>
                </a:solidFill>
              </a:rPr>
              <a:t>ConvLSTM Pipeline</a:t>
            </a:r>
          </a:p>
        </p:txBody>
      </p:sp>
      <p:graphicFrame>
        <p:nvGraphicFramePr>
          <p:cNvPr id="5" name="Content Placeholder 2">
            <a:extLst>
              <a:ext uri="{FF2B5EF4-FFF2-40B4-BE49-F238E27FC236}">
                <a16:creationId xmlns:a16="http://schemas.microsoft.com/office/drawing/2014/main" id="{39853B6E-6058-5F3F-F6DC-5C57DDCA5A82}"/>
              </a:ext>
            </a:extLst>
          </p:cNvPr>
          <p:cNvGraphicFramePr>
            <a:graphicFrameLocks noGrp="1"/>
          </p:cNvGraphicFramePr>
          <p:nvPr>
            <p:ph idx="1"/>
            <p:extLst>
              <p:ext uri="{D42A27DB-BD31-4B8C-83A1-F6EECF244321}">
                <p14:modId xmlns:p14="http://schemas.microsoft.com/office/powerpoint/2010/main" val="2968929785"/>
              </p:ext>
            </p:extLst>
          </p:nvPr>
        </p:nvGraphicFramePr>
        <p:xfrm>
          <a:off x="4157004" y="541606"/>
          <a:ext cx="4358346" cy="56782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Audio 11">
            <a:extLst>
              <a:ext uri="{FF2B5EF4-FFF2-40B4-BE49-F238E27FC236}">
                <a16:creationId xmlns:a16="http://schemas.microsoft.com/office/drawing/2014/main" id="{0378CC06-23C0-D635-F42F-25A772D8E01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49"/>
    </mc:Choice>
    <mc:Fallback>
      <p:transition spd="slow" advTm="23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9144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8127C5-8F6F-7F35-93BE-9E1F7E9CDE3F}"/>
              </a:ext>
            </a:extLst>
          </p:cNvPr>
          <p:cNvSpPr>
            <a:spLocks noGrp="1"/>
          </p:cNvSpPr>
          <p:nvPr>
            <p:ph type="title"/>
          </p:nvPr>
        </p:nvSpPr>
        <p:spPr>
          <a:xfrm>
            <a:off x="888558" y="5198168"/>
            <a:ext cx="7394713" cy="1420346"/>
          </a:xfrm>
        </p:spPr>
        <p:txBody>
          <a:bodyPr vert="horz" lIns="91440" tIns="45720" rIns="91440" bIns="45720" rtlCol="0" anchor="b">
            <a:normAutofit fontScale="90000"/>
          </a:bodyPr>
          <a:lstStyle/>
          <a:p>
            <a:pPr defTabSz="914400">
              <a:lnSpc>
                <a:spcPct val="90000"/>
              </a:lnSpc>
            </a:pPr>
            <a:r>
              <a:rPr lang="en-US" sz="2400" kern="1200" dirty="0" err="1">
                <a:solidFill>
                  <a:schemeClr val="tx1"/>
                </a:solidFill>
                <a:latin typeface="+mj-lt"/>
                <a:ea typeface="+mj-ea"/>
                <a:cs typeface="+mj-cs"/>
              </a:rPr>
              <a:t>ConvLSTM</a:t>
            </a:r>
            <a:r>
              <a:rPr lang="en-US" sz="2400" kern="1200" dirty="0">
                <a:solidFill>
                  <a:schemeClr val="tx1"/>
                </a:solidFill>
                <a:latin typeface="+mj-lt"/>
                <a:ea typeface="+mj-ea"/>
                <a:cs typeface="+mj-cs"/>
              </a:rPr>
              <a:t> model architecture</a:t>
            </a:r>
            <a:br>
              <a:rPr lang="en-US" sz="800" kern="1200" dirty="0">
                <a:solidFill>
                  <a:schemeClr val="tx1"/>
                </a:solidFill>
                <a:latin typeface="+mj-lt"/>
                <a:ea typeface="+mj-ea"/>
                <a:cs typeface="+mj-cs"/>
              </a:rPr>
            </a:br>
            <a:r>
              <a:rPr lang="en-US" sz="2000" kern="1200" dirty="0">
                <a:solidFill>
                  <a:schemeClr val="tx1"/>
                </a:solidFill>
                <a:latin typeface="+mj-lt"/>
                <a:ea typeface="+mj-ea"/>
                <a:cs typeface="+mj-cs"/>
              </a:rPr>
              <a:t>Total params: 44,524</a:t>
            </a:r>
            <a:br>
              <a:rPr lang="en-US" sz="2000" kern="1200" dirty="0">
                <a:solidFill>
                  <a:schemeClr val="tx1"/>
                </a:solidFill>
                <a:latin typeface="+mj-lt"/>
                <a:ea typeface="+mj-ea"/>
                <a:cs typeface="+mj-cs"/>
              </a:rPr>
            </a:br>
            <a:r>
              <a:rPr lang="en-US" sz="2000" kern="1200" dirty="0">
                <a:solidFill>
                  <a:schemeClr val="tx1"/>
                </a:solidFill>
                <a:latin typeface="+mj-lt"/>
                <a:ea typeface="+mj-ea"/>
                <a:cs typeface="+mj-cs"/>
              </a:rPr>
              <a:t>Trainable params: 44,524</a:t>
            </a:r>
            <a:br>
              <a:rPr lang="en-US" sz="2000" kern="1200" dirty="0">
                <a:solidFill>
                  <a:schemeClr val="tx1"/>
                </a:solidFill>
                <a:latin typeface="+mj-lt"/>
                <a:ea typeface="+mj-ea"/>
                <a:cs typeface="+mj-cs"/>
              </a:rPr>
            </a:br>
            <a:r>
              <a:rPr lang="en-US" sz="2000" kern="1200" dirty="0">
                <a:solidFill>
                  <a:schemeClr val="tx1"/>
                </a:solidFill>
                <a:latin typeface="+mj-lt"/>
                <a:ea typeface="+mj-ea"/>
                <a:cs typeface="+mj-cs"/>
              </a:rPr>
              <a:t>Non-trainable params: 0</a:t>
            </a:r>
            <a:br>
              <a:rPr lang="en-US" sz="2000" kern="1200" dirty="0">
                <a:solidFill>
                  <a:schemeClr val="tx1"/>
                </a:solidFill>
                <a:latin typeface="+mj-lt"/>
                <a:ea typeface="+mj-ea"/>
                <a:cs typeface="+mj-cs"/>
              </a:rPr>
            </a:br>
            <a:endParaRPr lang="en-US" sz="2000" kern="1200" dirty="0">
              <a:solidFill>
                <a:schemeClr val="tx1"/>
              </a:solidFill>
              <a:latin typeface="+mj-lt"/>
              <a:ea typeface="+mj-ea"/>
              <a:cs typeface="+mj-cs"/>
            </a:endParaRPr>
          </a:p>
        </p:txBody>
      </p:sp>
      <p:sp>
        <p:nvSpPr>
          <p:cNvPr id="32" name="Freeform: Shape 31">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462" y="647758"/>
            <a:ext cx="6266329"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black screen with white text and green text&#10;&#10;AI-generated content may be incorrect.">
            <a:extLst>
              <a:ext uri="{FF2B5EF4-FFF2-40B4-BE49-F238E27FC236}">
                <a16:creationId xmlns:a16="http://schemas.microsoft.com/office/drawing/2014/main" id="{86686483-94BC-1CAB-1DB9-C05E67D2F1C0}"/>
              </a:ext>
            </a:extLst>
          </p:cNvPr>
          <p:cNvPicPr>
            <a:picLocks noGrp="1" noChangeAspect="1"/>
          </p:cNvPicPr>
          <p:nvPr>
            <p:ph idx="1"/>
          </p:nvPr>
        </p:nvPicPr>
        <p:blipFill>
          <a:blip r:embed="rId5"/>
          <a:srcRect t="613" b="6795"/>
          <a:stretch/>
        </p:blipFill>
        <p:spPr>
          <a:xfrm>
            <a:off x="1855965" y="805516"/>
            <a:ext cx="5432069" cy="4074026"/>
          </a:xfrm>
          <a:prstGeom prst="rect">
            <a:avLst/>
          </a:prstGeom>
        </p:spPr>
      </p:pic>
      <p:pic>
        <p:nvPicPr>
          <p:cNvPr id="22" name="Audio 21">
            <a:extLst>
              <a:ext uri="{FF2B5EF4-FFF2-40B4-BE49-F238E27FC236}">
                <a16:creationId xmlns:a16="http://schemas.microsoft.com/office/drawing/2014/main" id="{CF35C219-802B-2A5A-922B-1BF4E78C43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78616898"/>
      </p:ext>
    </p:extLst>
  </p:cSld>
  <p:clrMapOvr>
    <a:masterClrMapping/>
  </p:clrMapOvr>
  <mc:AlternateContent xmlns:mc="http://schemas.openxmlformats.org/markup-compatibility/2006">
    <mc:Choice xmlns:p14="http://schemas.microsoft.com/office/powerpoint/2010/main" Requires="p14">
      <p:transition spd="slow" p14:dur="2000" advTm="129706"/>
    </mc:Choice>
    <mc:Fallback>
      <p:transition spd="slow" advTm="129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490" y="429030"/>
            <a:ext cx="2125980" cy="5457589"/>
          </a:xfrm>
        </p:spPr>
        <p:txBody>
          <a:bodyPr anchor="ctr">
            <a:normAutofit/>
          </a:bodyPr>
          <a:lstStyle/>
          <a:p>
            <a:r>
              <a:rPr lang="en-US" sz="3500"/>
              <a:t>LRCN Pipeline</a:t>
            </a:r>
          </a:p>
        </p:txBody>
      </p:sp>
      <p:sp>
        <p:nvSpPr>
          <p:cNvPr id="11" name="Rectangle 1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490" y="6112341"/>
            <a:ext cx="81267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7048" y="5040414"/>
            <a:ext cx="54864" cy="2125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8E606D9-1C73-C09F-4851-09761741A561}"/>
              </a:ext>
            </a:extLst>
          </p:cNvPr>
          <p:cNvGraphicFramePr>
            <a:graphicFrameLocks noGrp="1"/>
          </p:cNvGraphicFramePr>
          <p:nvPr>
            <p:ph idx="1"/>
            <p:extLst>
              <p:ext uri="{D42A27DB-BD31-4B8C-83A1-F6EECF244321}">
                <p14:modId xmlns:p14="http://schemas.microsoft.com/office/powerpoint/2010/main" val="2830049373"/>
              </p:ext>
            </p:extLst>
          </p:nvPr>
        </p:nvGraphicFramePr>
        <p:xfrm>
          <a:off x="3031236" y="429030"/>
          <a:ext cx="5589270" cy="54597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Audio 16">
            <a:extLst>
              <a:ext uri="{FF2B5EF4-FFF2-40B4-BE49-F238E27FC236}">
                <a16:creationId xmlns:a16="http://schemas.microsoft.com/office/drawing/2014/main" id="{C54A9777-5F61-7C89-6D04-2D50CC29A01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282"/>
    </mc:Choice>
    <mc:Fallback>
      <p:transition spd="slow" advTm="26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460</TotalTime>
  <Words>2657</Words>
  <Application>Microsoft Macintosh PowerPoint</Application>
  <PresentationFormat>On-screen Show (4:3)</PresentationFormat>
  <Paragraphs>182</Paragraphs>
  <Slides>23</Slides>
  <Notes>22</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Calibri</vt:lpstr>
      <vt:lpstr>Office Theme</vt:lpstr>
      <vt:lpstr>Human Activity Recognition Using ConvLSTM &amp; LRCN</vt:lpstr>
      <vt:lpstr>Agenda</vt:lpstr>
      <vt:lpstr>Why Human Activity Recognition (HAR)?</vt:lpstr>
      <vt:lpstr>Broader Impact: Predictive Movement Modeling</vt:lpstr>
      <vt:lpstr>Dataset: UCF50</vt:lpstr>
      <vt:lpstr>Methodology Overview</vt:lpstr>
      <vt:lpstr>ConvLSTM Pipeline</vt:lpstr>
      <vt:lpstr>ConvLSTM model architecture Total params: 44,524 Trainable params: 44,524 Non-trainable params: 0 </vt:lpstr>
      <vt:lpstr>LRCN Pipeline</vt:lpstr>
      <vt:lpstr>LRCN model architecture Total params: 73,060 Trainable params: 73,060 Non-trainable params: 0 </vt:lpstr>
      <vt:lpstr>Training Setup</vt:lpstr>
      <vt:lpstr>PowerPoint Presentation</vt:lpstr>
      <vt:lpstr>PowerPoint Presentation</vt:lpstr>
      <vt:lpstr>ConvLSTM – Results</vt:lpstr>
      <vt:lpstr>PowerPoint Presentation</vt:lpstr>
      <vt:lpstr>PowerPoint Presentation</vt:lpstr>
      <vt:lpstr>LRCN – Results</vt:lpstr>
      <vt:lpstr>ConvLSTM vs LRCN</vt:lpstr>
      <vt:lpstr>Integration with HMM/DBN Pipeline</vt:lpstr>
      <vt:lpstr>Key Takeaways</vt:lpstr>
      <vt:lpstr>Future Directions</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Akash Rana</cp:lastModifiedBy>
  <cp:revision>9</cp:revision>
  <dcterms:created xsi:type="dcterms:W3CDTF">2013-01-27T09:14:16Z</dcterms:created>
  <dcterms:modified xsi:type="dcterms:W3CDTF">2025-04-29T03:29:07Z</dcterms:modified>
  <cp:category/>
</cp:coreProperties>
</file>